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75" r:id="rId3"/>
    <p:sldId id="268" r:id="rId4"/>
    <p:sldId id="269" r:id="rId5"/>
    <p:sldId id="260" r:id="rId6"/>
    <p:sldId id="266" r:id="rId7"/>
    <p:sldId id="258" r:id="rId8"/>
    <p:sldId id="261" r:id="rId9"/>
    <p:sldId id="262" r:id="rId10"/>
    <p:sldId id="263" r:id="rId11"/>
    <p:sldId id="264" r:id="rId12"/>
    <p:sldId id="265" r:id="rId13"/>
    <p:sldId id="267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030" autoAdjust="0"/>
  </p:normalViewPr>
  <p:slideViewPr>
    <p:cSldViewPr>
      <p:cViewPr varScale="1">
        <p:scale>
          <a:sx n="45" d="100"/>
          <a:sy n="45" d="100"/>
        </p:scale>
        <p:origin x="135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0FF40-6BD8-43B4-855C-F4A30909C30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D69BA-8325-46D0-982E-8DE2F4116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794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D69BA-8325-46D0-982E-8DE2F41167B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142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112D-B23D-43EE-9D5E-1ECA14E5648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6AA4-A91C-44E7-BA19-E41B4F9A5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806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112D-B23D-43EE-9D5E-1ECA14E5648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6AA4-A91C-44E7-BA19-E41B4F9A5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1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112D-B23D-43EE-9D5E-1ECA14E5648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6AA4-A91C-44E7-BA19-E41B4F9A5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574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112D-B23D-43EE-9D5E-1ECA14E5648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6AA4-A91C-44E7-BA19-E41B4F9A557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7828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112D-B23D-43EE-9D5E-1ECA14E5648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6AA4-A91C-44E7-BA19-E41B4F9A5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057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112D-B23D-43EE-9D5E-1ECA14E5648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6AA4-A91C-44E7-BA19-E41B4F9A557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9129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112D-B23D-43EE-9D5E-1ECA14E5648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6AA4-A91C-44E7-BA19-E41B4F9A5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627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112D-B23D-43EE-9D5E-1ECA14E5648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6AA4-A91C-44E7-BA19-E41B4F9A5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951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112D-B23D-43EE-9D5E-1ECA14E5648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6AA4-A91C-44E7-BA19-E41B4F9A5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691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112D-B23D-43EE-9D5E-1ECA14E5648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6AA4-A91C-44E7-BA19-E41B4F9A5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20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112D-B23D-43EE-9D5E-1ECA14E5648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6AA4-A91C-44E7-BA19-E41B4F9A5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96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112D-B23D-43EE-9D5E-1ECA14E5648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6AA4-A91C-44E7-BA19-E41B4F9A5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93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112D-B23D-43EE-9D5E-1ECA14E5648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6AA4-A91C-44E7-BA19-E41B4F9A5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9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112D-B23D-43EE-9D5E-1ECA14E5648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6AA4-A91C-44E7-BA19-E41B4F9A5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74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112D-B23D-43EE-9D5E-1ECA14E5648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6AA4-A91C-44E7-BA19-E41B4F9A5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112D-B23D-43EE-9D5E-1ECA14E5648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6AA4-A91C-44E7-BA19-E41B4F9A5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80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112D-B23D-43EE-9D5E-1ECA14E5648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6AA4-A91C-44E7-BA19-E41B4F9A5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989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112D-B23D-43EE-9D5E-1ECA14E5648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6AA4-A91C-44E7-BA19-E41B4F9A5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28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959112D-B23D-43EE-9D5E-1ECA14E5648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7AA6AA4-A91C-44E7-BA19-E41B4F9A5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568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764704"/>
            <a:ext cx="5618515" cy="254143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Исследовательская работа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«Лекарственные растения </a:t>
            </a:r>
            <a:r>
              <a:rPr lang="ru-RU" sz="3600" b="1" dirty="0" err="1" smtClean="0">
                <a:solidFill>
                  <a:schemeClr val="bg1"/>
                </a:solidFill>
              </a:rPr>
              <a:t>Нейского</a:t>
            </a:r>
            <a:r>
              <a:rPr lang="ru-RU" sz="3600" b="1" dirty="0" smtClean="0">
                <a:solidFill>
                  <a:schemeClr val="bg1"/>
                </a:solidFill>
              </a:rPr>
              <a:t> района»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7161" y="3573016"/>
            <a:ext cx="6400800" cy="266429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Выполнила Мальцева Арина</a:t>
            </a:r>
          </a:p>
          <a:p>
            <a:r>
              <a:rPr lang="ru-RU" sz="2400" dirty="0">
                <a:solidFill>
                  <a:schemeClr val="bg1"/>
                </a:solidFill>
              </a:rPr>
              <a:t>у</a:t>
            </a:r>
            <a:r>
              <a:rPr lang="ru-RU" sz="2400" dirty="0" smtClean="0">
                <a:solidFill>
                  <a:schemeClr val="bg1"/>
                </a:solidFill>
              </a:rPr>
              <a:t>ченица 2В класса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МОУ </a:t>
            </a:r>
            <a:r>
              <a:rPr lang="ru-RU" sz="2400" dirty="0" err="1" smtClean="0">
                <a:solidFill>
                  <a:schemeClr val="bg1"/>
                </a:solidFill>
              </a:rPr>
              <a:t>Коткишевская</a:t>
            </a:r>
            <a:r>
              <a:rPr lang="ru-RU" sz="2400" dirty="0" smtClean="0">
                <a:solidFill>
                  <a:schemeClr val="bg1"/>
                </a:solidFill>
              </a:rPr>
              <a:t> ООШ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Руководитель Гусева С.В.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29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632848" cy="5188917"/>
          </a:xfrm>
        </p:spPr>
      </p:pic>
    </p:spTree>
    <p:extLst>
      <p:ext uri="{BB962C8B-B14F-4D97-AF65-F5344CB8AC3E}">
        <p14:creationId xmlns:p14="http://schemas.microsoft.com/office/powerpoint/2010/main" val="3559075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488832" cy="4896544"/>
          </a:xfrm>
        </p:spPr>
      </p:pic>
    </p:spTree>
    <p:extLst>
      <p:ext uri="{BB962C8B-B14F-4D97-AF65-F5344CB8AC3E}">
        <p14:creationId xmlns:p14="http://schemas.microsoft.com/office/powerpoint/2010/main" val="3093958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2736"/>
            <a:ext cx="6696744" cy="5117008"/>
          </a:xfrm>
        </p:spPr>
      </p:pic>
    </p:spTree>
    <p:extLst>
      <p:ext uri="{BB962C8B-B14F-4D97-AF65-F5344CB8AC3E}">
        <p14:creationId xmlns:p14="http://schemas.microsoft.com/office/powerpoint/2010/main" val="3177642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35292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24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1"/>
            <a:ext cx="8136904" cy="577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61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3367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Когда я была в деревне, на чердаке у дедушки я увидела пучки разных растений. Я задала вопрос: «Зачем нужны эти растения?» Мы пошли на прогулку по лугу, зашли на лесную полянку, где было много разных растений. Дедушка срывал по одному растению и рассказывал, чем они полезны. Я решила узнать о лекарственных растениях нашего района, о их пользе и применении. Хочу, чтобы мои одноклассники тоже узнали, как богат наш край растениями, которые можно применить вместо </a:t>
            </a:r>
            <a:r>
              <a:rPr lang="ru-RU" sz="2800" dirty="0" err="1" smtClean="0">
                <a:solidFill>
                  <a:schemeClr val="bg1"/>
                </a:solidFill>
              </a:rPr>
              <a:t>таблетОК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08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712879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16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20891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49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8064896" cy="577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01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142"/>
            <a:ext cx="7992888" cy="5427105"/>
          </a:xfrm>
        </p:spPr>
      </p:pic>
    </p:spTree>
    <p:extLst>
      <p:ext uri="{BB962C8B-B14F-4D97-AF65-F5344CB8AC3E}">
        <p14:creationId xmlns:p14="http://schemas.microsoft.com/office/powerpoint/2010/main" val="1786470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136904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8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799288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73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23460"/>
            <a:ext cx="7848872" cy="5112568"/>
          </a:xfrm>
        </p:spPr>
      </p:pic>
    </p:spTree>
    <p:extLst>
      <p:ext uri="{BB962C8B-B14F-4D97-AF65-F5344CB8AC3E}">
        <p14:creationId xmlns:p14="http://schemas.microsoft.com/office/powerpoint/2010/main" val="308876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79</TotalTime>
  <Words>115</Words>
  <Application>Microsoft Office PowerPoint</Application>
  <PresentationFormat>Экран (4:3)</PresentationFormat>
  <Paragraphs>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Calibri</vt:lpstr>
      <vt:lpstr>Century Gothic</vt:lpstr>
      <vt:lpstr>Wingdings 3</vt:lpstr>
      <vt:lpstr>Сектор</vt:lpstr>
      <vt:lpstr>Исследовательская работа «Лекарственные растения Нейского района»</vt:lpstr>
      <vt:lpstr>Когда я была в деревне, на чердаке у дедушки я увидела пучки разных растений. Я задала вопрос: «Зачем нужны эти растения?» Мы пошли на прогулку по лугу, зашли на лесную полянку, где было много разных растений. Дедушка срывал по одному растению и рассказывал, чем они полезны. Я решила узнать о лекарственных растениях нашего района, о их пользе и применении. Хочу, чтобы мои одноклассники тоже узнали, как богат наш край растениями, которые можно применить вместо таблетОК.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«Лекарственные растения Нейского района»</dc:title>
  <dc:creator>Dom-PC</dc:creator>
  <cp:lastModifiedBy>Dom-PC</cp:lastModifiedBy>
  <cp:revision>10</cp:revision>
  <dcterms:created xsi:type="dcterms:W3CDTF">2019-11-03T16:36:10Z</dcterms:created>
  <dcterms:modified xsi:type="dcterms:W3CDTF">2020-05-16T12:19:42Z</dcterms:modified>
</cp:coreProperties>
</file>