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sldIdLst>
    <p:sldId id="270" r:id="rId2"/>
    <p:sldId id="271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bg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9900FF"/>
    <a:srgbClr val="1C1C1C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6" autoAdjust="0"/>
    <p:restoredTop sz="98795" autoAdjust="0"/>
  </p:normalViewPr>
  <p:slideViewPr>
    <p:cSldViewPr>
      <p:cViewPr varScale="1">
        <p:scale>
          <a:sx n="73" d="100"/>
          <a:sy n="73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84A21A7-9192-49A8-94D4-0BAE58B321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8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46E7FB-60FA-4960-A2C8-DD2FBA7FA7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819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BC2E9-4A88-4794-BE53-841315E9C1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9D398-0BA7-4B1E-9070-A3EF687D4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CE6048-2B85-44A8-BB3E-8D2AA7B86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6886-2D9A-4F25-B947-A01B8FC8D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34C9-135A-4D85-9C53-9FAF2679A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C678B-0B8C-4D65-9198-DE4F4DD42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2094A-D9CB-49F0-B859-738F5FA5C1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8FB51-363D-481A-A0B9-86B7B4B10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1E7FB-F970-49F2-AF15-678D88E1CD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4AC63-5262-4467-8D72-E999644F5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1E9B1-075B-4F15-BD16-B4A8149A4E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65D9AAE-54C0-4DC0-90E6-71118998207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795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834880" cy="338437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</a:rPr>
              <a:t>Из  опыта работы воспитателя 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МАДОУ «Центр развития ребёнка - детский сад №14»</a:t>
            </a:r>
            <a:r>
              <a:rPr lang="ru-RU" sz="1400" b="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429000"/>
            <a:ext cx="4978896" cy="3168352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  <a:buSzTx/>
            </a:pPr>
            <a:r>
              <a:rPr lang="ru-RU" sz="5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СИЛЬНОВОЙ</a:t>
            </a: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ru-RU" sz="5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ГАЛИНЫ ГЕННАДЬЕВНЫ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7"/>
            <a:ext cx="33843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61234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ru-RU" sz="32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Дневник дошкольника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79512" y="765175"/>
            <a:ext cx="87849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i="0" dirty="0"/>
              <a:t>   </a:t>
            </a:r>
            <a:r>
              <a:rPr lang="ru-RU" b="1" i="0" dirty="0" smtClean="0"/>
              <a:t>Цель: </a:t>
            </a:r>
            <a:r>
              <a:rPr lang="ru-RU" sz="1600" b="1" i="0" dirty="0"/>
              <a:t>п</a:t>
            </a:r>
            <a:r>
              <a:rPr lang="ru-RU" sz="1600" b="1" i="0" dirty="0" smtClean="0"/>
              <a:t>оможет педагогу  </a:t>
            </a:r>
            <a:r>
              <a:rPr lang="ru-RU" sz="1600" b="1" i="0" dirty="0"/>
              <a:t>ближе и глубже познать </a:t>
            </a:r>
            <a:r>
              <a:rPr lang="ru-RU" sz="1600" b="1" i="0" dirty="0" smtClean="0"/>
              <a:t> </a:t>
            </a:r>
            <a:r>
              <a:rPr lang="ru-RU" sz="1600" b="1" i="0" dirty="0"/>
              <a:t>внутренний </a:t>
            </a:r>
            <a:r>
              <a:rPr lang="ru-RU" sz="1600" b="1" i="0" dirty="0" smtClean="0"/>
              <a:t>мир</a:t>
            </a:r>
            <a:r>
              <a:rPr lang="ru-RU" sz="1600" b="1" i="0" dirty="0"/>
              <a:t> </a:t>
            </a:r>
            <a:r>
              <a:rPr lang="ru-RU" sz="1600" b="1" i="0" dirty="0" smtClean="0"/>
              <a:t> детей</a:t>
            </a:r>
            <a:endParaRPr lang="ru-RU" sz="1600" b="1" i="0" dirty="0"/>
          </a:p>
        </p:txBody>
      </p:sp>
      <p:pic>
        <p:nvPicPr>
          <p:cNvPr id="64518" name="Picture 6" descr="P10005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492896"/>
            <a:ext cx="4376738" cy="3744416"/>
          </a:xfrm>
          <a:noFill/>
          <a:ln/>
        </p:spPr>
      </p:pic>
      <p:pic>
        <p:nvPicPr>
          <p:cNvPr id="64520" name="Picture 8" descr="P10005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0900" y="1340768"/>
            <a:ext cx="4376738" cy="3600400"/>
          </a:xfr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ru-RU" sz="3200" i="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Правила поведения в группе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1700213"/>
            <a:ext cx="9144000" cy="428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/>
              <a:t> </a:t>
            </a:r>
            <a:r>
              <a:rPr lang="ru-RU" sz="2500" b="1"/>
              <a:t>Помни о благодарности — говори</a:t>
            </a:r>
            <a:endParaRPr lang="ru-RU" sz="2500" b="1" i="0"/>
          </a:p>
          <a:p>
            <a:r>
              <a:rPr lang="ru-RU" sz="2500" b="1"/>
              <a:t>                                                  «волшебные слова».</a:t>
            </a:r>
          </a:p>
          <a:p>
            <a:endParaRPr lang="ru-RU" sz="2500" b="1" i="0"/>
          </a:p>
          <a:p>
            <a:pPr>
              <a:buFont typeface="Wingdings" pitchFamily="2" charset="2"/>
              <a:buChar char="Ø"/>
            </a:pPr>
            <a:r>
              <a:rPr lang="ru-RU" sz="2500" b="1"/>
              <a:t>  Всегда говори правду взрослым и детям - будь</a:t>
            </a:r>
            <a:endParaRPr lang="ru-RU" sz="2500" b="1" i="0"/>
          </a:p>
          <a:p>
            <a:r>
              <a:rPr lang="ru-RU" sz="2500" b="1"/>
              <a:t>                                                   честным и правдивым.</a:t>
            </a:r>
          </a:p>
          <a:p>
            <a:endParaRPr lang="ru-RU" sz="2500" b="1" i="0"/>
          </a:p>
          <a:p>
            <a:pPr>
              <a:buFont typeface="Wingdings" pitchFamily="2" charset="2"/>
              <a:buChar char="Ø"/>
            </a:pPr>
            <a:r>
              <a:rPr lang="ru-RU" sz="2500" b="1"/>
              <a:t> При споре договаривайся самостоятельно.</a:t>
            </a:r>
          </a:p>
          <a:p>
            <a:endParaRPr lang="ru-RU" sz="2500" b="1" i="0"/>
          </a:p>
          <a:p>
            <a:pPr>
              <a:buFont typeface="Wingdings" pitchFamily="2" charset="2"/>
              <a:buChar char="Ø"/>
            </a:pPr>
            <a:r>
              <a:rPr lang="ru-RU" sz="2500" b="1"/>
              <a:t> Умеешь сам - помоги товарищу.</a:t>
            </a:r>
          </a:p>
          <a:p>
            <a:endParaRPr lang="ru-RU" sz="2500" b="1" i="0"/>
          </a:p>
          <a:p>
            <a:pPr>
              <a:buFont typeface="Wingdings" pitchFamily="2" charset="2"/>
              <a:buChar char="Ø"/>
            </a:pPr>
            <a:r>
              <a:rPr lang="ru-RU" sz="2500" b="1"/>
              <a:t> Если игрушка одна — играть по очереди.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8208962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ru-RU" sz="32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2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/>
            <a:r>
              <a:rPr lang="ru-RU" sz="32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ВНИМАНИЕ!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«Формирование нравственного здоровья дошкольников»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1211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P10005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49" y="1127125"/>
            <a:ext cx="4481513" cy="3557032"/>
          </a:xfrm>
          <a:noFill/>
          <a:ln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339752" y="142875"/>
            <a:ext cx="525658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57"/>
              </a:avLst>
            </a:prstTxWarp>
          </a:bodyPr>
          <a:lstStyle/>
          <a:p>
            <a:pPr algn="ctr"/>
            <a:r>
              <a:rPr lang="ru-RU" sz="3600" i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Методики </a:t>
            </a:r>
            <a:r>
              <a:rPr lang="ru-RU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жизни </a:t>
            </a:r>
          </a:p>
          <a:p>
            <a:pPr algn="ctr"/>
            <a:r>
              <a:rPr lang="ru-RU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на занятиях</a:t>
            </a:r>
          </a:p>
        </p:txBody>
      </p:sp>
      <p:pic>
        <p:nvPicPr>
          <p:cNvPr id="43018" name="Picture 10" descr="P10005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420888"/>
            <a:ext cx="4268788" cy="3888432"/>
          </a:xfr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043608" y="142875"/>
            <a:ext cx="7488832" cy="735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57"/>
              </a:avLst>
            </a:prstTxWarp>
          </a:bodyPr>
          <a:lstStyle/>
          <a:p>
            <a:pPr algn="ctr"/>
            <a:r>
              <a:rPr lang="ru-RU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Утреннее приветствие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09538" y="901700"/>
            <a:ext cx="90344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ЦЕЛЬ: </a:t>
            </a:r>
            <a:r>
              <a:rPr lang="ru-RU" sz="2400" dirty="0"/>
              <a:t>сплотить детей, способствовать формированию внимательного отношения друг к другу. Проводятся ежедневно, в группе, в начале дня. </a:t>
            </a:r>
          </a:p>
        </p:txBody>
      </p:sp>
      <p:pic>
        <p:nvPicPr>
          <p:cNvPr id="47112" name="Picture 8" descr="P10005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204864"/>
            <a:ext cx="4375150" cy="3384376"/>
          </a:xfrm>
          <a:prstGeom prst="rect">
            <a:avLst/>
          </a:prstGeom>
          <a:noFill/>
        </p:spPr>
      </p:pic>
      <p:pic>
        <p:nvPicPr>
          <p:cNvPr id="47113" name="Picture 9" descr="P1000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68960"/>
            <a:ext cx="4376737" cy="36414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899592" y="142875"/>
            <a:ext cx="72008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49"/>
              </a:avLst>
            </a:prstTxWarp>
          </a:bodyPr>
          <a:lstStyle/>
          <a:p>
            <a:pPr algn="ctr"/>
            <a:r>
              <a:rPr lang="ru-RU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Минутки вхождения в день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975" y="836613"/>
            <a:ext cx="883850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ЦЕЛЬ: </a:t>
            </a:r>
            <a:r>
              <a:rPr lang="ru-RU" dirty="0"/>
              <a:t>способствовать психическому и личностному росту ребенка; помогать, детям, адаптироваться к условиям детского сада; развивать навыки социального поведения; способствовать повышению уверенности в себе и развитию самостоятельности. Помочь детям лучше чувствовать себя в детском коллективе в начале дня.</a:t>
            </a:r>
          </a:p>
        </p:txBody>
      </p:sp>
      <p:pic>
        <p:nvPicPr>
          <p:cNvPr id="50183" name="Picture 7" descr="P100055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7" y="2564904"/>
            <a:ext cx="6408711" cy="4032447"/>
          </a:xfr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539750" y="142875"/>
            <a:ext cx="83534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35"/>
              </a:avLst>
            </a:prstTxWarp>
          </a:bodyPr>
          <a:lstStyle/>
          <a:p>
            <a:pPr algn="ctr"/>
            <a:r>
              <a:rPr lang="ru-RU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Самомассаж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/>
              <a:t>ЦЕЛЬ:</a:t>
            </a:r>
            <a:r>
              <a:rPr lang="ru-RU" dirty="0"/>
              <a:t> учить детей навыкам самомассажа, развивать навыки коллективной работы; закреплять знание частей тела; упражнять, в умении, разогревать свое тело. Укрепляет здоровье детей и помогает снизить раздражительность и агрессивность.</a:t>
            </a:r>
          </a:p>
          <a:p>
            <a:endParaRPr lang="ru-RU" dirty="0"/>
          </a:p>
        </p:txBody>
      </p:sp>
      <p:pic>
        <p:nvPicPr>
          <p:cNvPr id="52230" name="Picture 6" descr="P100056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825625"/>
            <a:ext cx="6696744" cy="4699719"/>
          </a:xfr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539750" y="142875"/>
            <a:ext cx="83534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00"/>
              </a:avLst>
            </a:prstTxWarp>
          </a:bodyPr>
          <a:lstStyle/>
          <a:p>
            <a:pPr algn="ctr"/>
            <a:r>
              <a:rPr lang="ru-RU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Сонные игрушки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620713"/>
            <a:ext cx="91440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 dirty="0"/>
              <a:t>ЦЕЛЬ: </a:t>
            </a:r>
            <a:r>
              <a:rPr lang="ru-RU" sz="1800" dirty="0"/>
              <a:t>снижение тревоги, агрессии и общей невротичности в период адаптации ребенка к детскому саду; создание положительной мотивации во время дневного сна; улучшение эмоционального фона и развитие чувства уверенности.</a:t>
            </a:r>
          </a:p>
        </p:txBody>
      </p:sp>
      <p:pic>
        <p:nvPicPr>
          <p:cNvPr id="55301" name="Picture 5" descr="P10005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862" y="1568450"/>
            <a:ext cx="4546599" cy="3804766"/>
          </a:xfrm>
          <a:noFill/>
          <a:ln/>
        </p:spPr>
      </p:pic>
      <p:pic>
        <p:nvPicPr>
          <p:cNvPr id="55303" name="Picture 7" descr="P10005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1562" y="2636912"/>
            <a:ext cx="4154933" cy="3888432"/>
          </a:xfr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9135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ru-RU" sz="32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Добрая ФЕЯ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95536" y="836613"/>
            <a:ext cx="849694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b="1" i="0" dirty="0"/>
              <a:t> </a:t>
            </a:r>
            <a:r>
              <a:rPr lang="ru-RU" sz="1800" b="1" dirty="0"/>
              <a:t>ЦЕЛЬ:</a:t>
            </a:r>
            <a:r>
              <a:rPr lang="ru-RU" sz="1800" dirty="0"/>
              <a:t> насыщение нравственным содержанием занятия по основным разделам программы, беседы, режимные моменты. </a:t>
            </a:r>
          </a:p>
        </p:txBody>
      </p:sp>
      <p:pic>
        <p:nvPicPr>
          <p:cNvPr id="59398" name="Picture 6" descr="P100057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482945"/>
            <a:ext cx="4392488" cy="3674248"/>
          </a:xfrm>
          <a:noFill/>
          <a:ln/>
        </p:spPr>
      </p:pic>
      <p:pic>
        <p:nvPicPr>
          <p:cNvPr id="59400" name="Picture 8" descr="P10005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140968"/>
            <a:ext cx="4248472" cy="3604320"/>
          </a:xfr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Счастье  - это когда тебя понимают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/>
              <a:t>   </a:t>
            </a:r>
            <a:r>
              <a:rPr lang="ru-RU" b="1"/>
              <a:t>Данная методика направлена на развитие, осознание своих желаний, эмоций; повышение интереса и уважения к себе, к своей семье; развитие понимания неоднородности социального мира (у каждого свои желания, настроение, поступки), принятие себя и окружающих детей и взрослых; повышение самооценки.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768850" y="3105150"/>
            <a:ext cx="4572000" cy="311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/>
              <a:t>ЦЕЛЬ:</a:t>
            </a:r>
            <a:r>
              <a:rPr lang="ru-RU" sz="1800"/>
              <a:t> с помощью «доски настроения»  </a:t>
            </a:r>
          </a:p>
          <a:p>
            <a:r>
              <a:rPr lang="ru-RU" sz="1800"/>
              <a:t>педагог может определить эмоциональное состояние каждого ребенка, выделяя детей, </a:t>
            </a:r>
          </a:p>
          <a:p>
            <a:r>
              <a:rPr lang="ru-RU" sz="1800"/>
              <a:t>которым необходима эмоциональная поддержка, выделить причины положительного или отрицательного эмоционального состояния и спланировать работу по устранению отрицательных воздействий, как в семье, так и в дошкольном учреждении.</a:t>
            </a:r>
          </a:p>
        </p:txBody>
      </p:sp>
      <p:pic>
        <p:nvPicPr>
          <p:cNvPr id="62471" name="Picture 7" descr="P100056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650" y="3138488"/>
            <a:ext cx="4554538" cy="3414712"/>
          </a:xfrm>
          <a:noFill/>
          <a:ln/>
        </p:spPr>
      </p:pic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1871663" y="2565400"/>
            <a:ext cx="59039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Доска </a:t>
            </a:r>
            <a:r>
              <a:rPr lang="ru-RU" sz="32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настроения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3" grpId="0" animBg="1"/>
    </p:bldLst>
  </p:timing>
</p:sld>
</file>

<file path=ppt/theme/theme1.xml><?xml version="1.0" encoding="utf-8"?>
<a:theme xmlns:a="http://schemas.openxmlformats.org/drawingml/2006/main" name="Из опыта работы воспитателя  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 опыта работы воспитателя  </Template>
  <TotalTime>107</TotalTime>
  <Words>371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 опыта работы воспитателя  </vt:lpstr>
      <vt:lpstr>Из  опыта работы воспитателя МАДОУ «Центр развития ребёнка - детский сад №14» </vt:lpstr>
      <vt:lpstr>«Формирование нравственного здоровья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галина сильнова</cp:lastModifiedBy>
  <cp:revision>10</cp:revision>
  <dcterms:created xsi:type="dcterms:W3CDTF">2013-12-25T06:57:08Z</dcterms:created>
  <dcterms:modified xsi:type="dcterms:W3CDTF">2019-01-16T17:39:44Z</dcterms:modified>
</cp:coreProperties>
</file>