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9" r:id="rId10"/>
    <p:sldId id="268" r:id="rId11"/>
    <p:sldId id="270" r:id="rId12"/>
    <p:sldId id="267" r:id="rId13"/>
    <p:sldId id="264" r:id="rId14"/>
    <p:sldId id="265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4134B-23D1-44CE-92FC-D9D633917135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5367-CA22-4BE4-BCB0-3C0E19F6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5793" y="1844824"/>
            <a:ext cx="7672414" cy="2143140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Образы </a:t>
            </a:r>
            <a:r>
              <a:rPr lang="ru-RU" sz="3100" b="1" dirty="0">
                <a:latin typeface="Arial" pitchFamily="34" charset="0"/>
                <a:cs typeface="Arial" pitchFamily="34" charset="0"/>
              </a:rPr>
              <a:t>юродивых в произведениях русских писателей 19-21 веков.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78587" y="3645024"/>
            <a:ext cx="5290972" cy="245454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9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Белоусова Ольга, ученица</a:t>
            </a:r>
            <a:endParaRPr lang="ru-RU" sz="9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класса, МКОУ ШР «СОШ №1», </a:t>
            </a:r>
            <a:endParaRPr lang="ru-RU" sz="9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9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Шелехов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9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Домахина И.Н, учитель русского языка и литература  МКОУ ШР «СОШ № 1», </a:t>
            </a:r>
            <a:endParaRPr lang="ru-RU" sz="9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9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Шелехов</a:t>
            </a:r>
            <a:endParaRPr lang="ru-RU" sz="9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86592473"/>
              </p:ext>
            </p:extLst>
          </p:nvPr>
        </p:nvGraphicFramePr>
        <p:xfrm>
          <a:off x="0" y="1"/>
          <a:ext cx="9144000" cy="710904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03230"/>
                <a:gridCol w="2637691"/>
                <a:gridCol w="5003079"/>
              </a:tblGrid>
              <a:tr h="506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Герой</a:t>
                      </a:r>
                      <a:endParaRPr lang="ru-RU" sz="4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Имена</a:t>
                      </a:r>
                      <a:endParaRPr lang="ru-RU" sz="4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Портрет</a:t>
                      </a:r>
                      <a:endParaRPr lang="ru-RU" sz="4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0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Юшка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«Звали его Ефимом, но все люди называли его Юшкой».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«Старый 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вид». «Плохо видел глазами, в руках у  него мало было силы».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«Он был мал ростом и худ; на сморщенном лице его, вместо усов и бороды, росли по отдельности редкие седые волосы; глаза же у него были белые, как у слепца, и в них всегда стояла влага, как не остывающие слёзы».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«Какой я старый! Я грудью с детства страдаю, это я от болезни на вид оплошал и старым стал».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Юшка был болен чахоткой.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«Юшке было сорок лет отроду, но болезнь давно уже мучила его и состарила прежде времени, так что он всем казался ветхим». 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4340046"/>
              </p:ext>
            </p:extLst>
          </p:nvPr>
        </p:nvGraphicFramePr>
        <p:xfrm>
          <a:off x="-36512" y="0"/>
          <a:ext cx="9180512" cy="702156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13703"/>
                <a:gridCol w="2518745"/>
                <a:gridCol w="5148064"/>
              </a:tblGrid>
              <a:tr h="46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Герой</a:t>
                      </a:r>
                      <a:endParaRPr lang="ru-RU" sz="3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Имена</a:t>
                      </a:r>
                      <a:endParaRPr lang="ru-RU" sz="3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Портрет</a:t>
                      </a:r>
                      <a:endParaRPr lang="ru-RU" sz="3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90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Лавр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Арсений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Рукинец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- Устин-Арсений – 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Амбросий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-Лавр</a:t>
                      </a:r>
                      <a:endParaRPr lang="ru-RU" sz="2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Арсений лечит возложением руки, и после смерти Христофора возникает его первое прозвище-</a:t>
                      </a:r>
                      <a:r>
                        <a:rPr lang="ru-RU" sz="2400" kern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Рукинец</a:t>
                      </a:r>
                      <a:r>
                        <a:rPr lang="ru-RU" sz="2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Арсений тяжело переживает смерть Христофора. Излечивая больных, Арсений излечивается сам, ему становится легче от общения с больными. Он проживает несколько жизней, нося при этом разные имена. Сначала он Арсений, потом Устин, потом снова Арсений. После смерти </a:t>
                      </a:r>
                      <a:r>
                        <a:rPr lang="ru-RU" sz="2400" kern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Амброджо</a:t>
                      </a:r>
                      <a:r>
                        <a:rPr lang="ru-RU" sz="2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становится </a:t>
                      </a:r>
                      <a:r>
                        <a:rPr lang="ru-RU" sz="2400" kern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Амбросием</a:t>
                      </a:r>
                      <a:r>
                        <a:rPr lang="ru-RU" sz="2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конце романа-Лавр.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188640"/>
            <a:ext cx="8572560" cy="666936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Отношение людей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Юшка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Василий                   Лавр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Блаженный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0" y="1071546"/>
            <a:ext cx="2928926" cy="3214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Люди обижают героя, бьют, в конце убивают</a:t>
            </a:r>
          </a:p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Только девушка-сирота  любит его, принимает его помощь 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214678" y="1643050"/>
            <a:ext cx="2428892" cy="2500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Люди любят,  уважают героя, видят в нем Божьего человека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126747" y="1142984"/>
            <a:ext cx="2928958" cy="3214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Одни люди к нему относятся хорошо и ходят к нему лечиться, другие бьют, выталкивают на мороз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85918" y="421481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Карп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59408" y="4643446"/>
            <a:ext cx="3353217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Источник пищи для бедных, его бьет Фома, в конце его убивают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72132" y="428625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Фома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179222" y="4714884"/>
            <a:ext cx="3137193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Носитель правды. Люди верят  ему безоговорочно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2143108" y="464742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355976" y="622968"/>
            <a:ext cx="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607983" y="464742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536413" y="928670"/>
            <a:ext cx="714380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2786050" y="785794"/>
            <a:ext cx="571504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472" y="642918"/>
            <a:ext cx="8072494" cy="499588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Юродивые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1714488"/>
            <a:ext cx="303288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Особая поведенческая выразительность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577" y="357166"/>
            <a:ext cx="2946787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Парадоксальный взгляд на мир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42976" y="3286124"/>
            <a:ext cx="271464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Связь с божественным началом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857884" y="1785926"/>
            <a:ext cx="271464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Странничество и тотальное одиночество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86380" y="3286124"/>
            <a:ext cx="307183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Неоднозначность восприятия людьми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45599" y="357166"/>
            <a:ext cx="315197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Молчаливость, немногословность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14677" y="4714884"/>
            <a:ext cx="2821801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Пренебрежение бытовыми, материальными удобствами,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безбытность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5724128" y="928670"/>
            <a:ext cx="32147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000364" y="928670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500694" y="1071546"/>
            <a:ext cx="285752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3464711" y="1142984"/>
            <a:ext cx="214314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072066" y="1142984"/>
            <a:ext cx="642942" cy="20717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3571868" y="1142984"/>
            <a:ext cx="714380" cy="2000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4572000" y="1142984"/>
            <a:ext cx="53577" cy="3429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188640"/>
            <a:ext cx="8572560" cy="6240756"/>
          </a:xfrm>
        </p:spPr>
        <p:txBody>
          <a:bodyPr>
            <a:normAutofit/>
          </a:bodyPr>
          <a:lstStyle/>
          <a:p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Заключение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416" y="692696"/>
            <a:ext cx="849917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Юродство привлекло внимание писателей как сугубо русский феномен, несвойственный более ни одной культуре. Русские писатели отмечают общие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свойственные всем героям черты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странное поведение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парадоксальный взгляд на мир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странничество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молчаливость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пренебрежение бытовыми и материальными удобствами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неоднозначность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восприятия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людьми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рассмотренные нами произведения выделяют Божественное начало юродивых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особую духовность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Юродство оказалось актуальным в литературе в связи с кризисом веры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 как осмыслялось как явление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утратившее поддержку  официальной церкви и сохранившееся прежде всего в массовом национальном сознании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литературе второй половины 19 века юродство актуализируется и в связи с проблемой власти и народа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литературе конца 20 века интерес к юродству возрождается в свете проблемы национальной самоидентификации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551719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1250141"/>
            <a:ext cx="8712968" cy="4357717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Цель: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проследить смысл появления юродства на Руси, в России.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ыяснить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примере произведений А. Платонова «Юшка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А. К. Толстого «Князь Серебряный»,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Водолазкина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«Лавр», меняется ли образ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героя юродивого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произведениях разных временных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пластов.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Разобраться с терминологией.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Проанализировать героя юродивого в русской литературе.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Рассмотреть образы юродивых в разных произведениях и сравнить их.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75338"/>
            <a:ext cx="8568952" cy="5857916"/>
          </a:xfrm>
        </p:spPr>
        <p:txBody>
          <a:bodyPr>
            <a:normAutofit fontScale="90000"/>
          </a:bodyPr>
          <a:lstStyle/>
          <a:p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en-US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анная тема весьма актуальна на сегодняшний день, так как возрастает интерес к православной культуре, произведениям духовно-нравственного содержания.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Юродство оказалось актуальным в литературе в связи с кризисом веры, так как осмыслялось как явление, утратившее поддержку официальной церкви и сохранившееся прежде всего в массовом национальном сознании. В литературе второй половины XIX в. юродство актуализируется и в связи с проблемой власти и народа. 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литературе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интерес к юродству возрождается в свете проблемы национальной самоидентификации, что открывает перспективы дальнейшего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изучения.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424936" cy="5450948"/>
          </a:xfrm>
        </p:spPr>
        <p:txBody>
          <a:bodyPr>
            <a:normAutofit fontScale="90000"/>
          </a:bodyPr>
          <a:lstStyle/>
          <a:p>
            <a:pPr algn="l"/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Юродивый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Безумный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божевольный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дурачок,  отроду сумасшедший; народ считает юродивых Божьими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людьми,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 нередко в их бессознательных поступках глубокий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смысл,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предчувствие или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предвидение;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церковь же признает и юродивых Христа ради, принявших на себя смиренную личину юродства; но в церковном же значении. Юродивый иногда глупый, неразумный, безрассудный.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Убогий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Бедный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неимущий, нуждающийся, скудный, нищий. Убогого не зовут на пир. 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Что юродивый: что есть, то и носит. Церковное достоянье- убогих богатство.  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 В.И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Даля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624" y="1285836"/>
            <a:ext cx="8534752" cy="5572164"/>
          </a:xfrm>
        </p:spPr>
        <p:txBody>
          <a:bodyPr>
            <a:normAutofit fontScale="90000"/>
          </a:bodyPr>
          <a:lstStyle/>
          <a:p>
            <a:pPr algn="l"/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Юродивый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Чудаковатый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помешанный.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Безумец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обладающий даром прорицания.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Убогий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Крайне бедный, нищенский.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Немощный, увечный, жалкий на вид. 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Урод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Человек с физическим уродством от рождения.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Человек, некрасивый до безобразия.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Человек с дурными, отрицательными свойствами.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Блаженный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степени счастливый. 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совсем нормальный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Толковый словарь С</a:t>
            </a: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Ожегова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528163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Юродивый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Глуповатый</a:t>
            </a:r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чудаковатый, безумный. Христианский </a:t>
            </a:r>
            <a:r>
              <a:rPr lang="ru-RU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аскет-безумец </a:t>
            </a:r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принявший вид безумца и обладающий, по мнению верующих, даром </a:t>
            </a:r>
            <a:r>
              <a:rPr lang="ru-RU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прорицания. Христа </a:t>
            </a:r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ради или во Христе юродивый или юродствующий. </a:t>
            </a:r>
          </a:p>
          <a:p>
            <a:pPr algn="l"/>
            <a:r>
              <a:rPr lang="ru-RU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Убогий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Крайне бедный, находившийся в нужде, нищий.</a:t>
            </a:r>
          </a:p>
          <a:p>
            <a:pPr algn="l"/>
            <a:r>
              <a:rPr lang="ru-RU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Урод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Человек с физическим уродством. Шестипалый урод. Одноглазый урод. 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Человек с некрасивой, безобразной внешностью.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Человек с дурными, безобразными, неестественными свойствами.</a:t>
            </a:r>
          </a:p>
          <a:p>
            <a:pPr algn="l"/>
            <a:r>
              <a:rPr lang="ru-RU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Блаженный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Счастливый, </a:t>
            </a:r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невозмутимо радостный. Блаженное состояние.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Глуповатый, чудаковатый</a:t>
            </a:r>
            <a:r>
              <a:rPr lang="ru-RU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9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Толковый словарь Ушакова)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64294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Храм Василия Блаженного</a:t>
            </a: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cdn01.ru/files/users/images/53/fd/53fd313be41a0365ca4353dbd839983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27511"/>
            <a:ext cx="8496944" cy="53499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40.radikal.ru/i087/0909/72/04271fc1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85125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Суриков «Боярыня Морозова»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http://art-assorty.ru/uploads/posts/2012-04/1335516687_boyarynya-morozov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8784976" cy="551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4" descr="http://7oom.ru/powerpoint/fon-dlya-prezentacii-11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2437316"/>
              </p:ext>
            </p:extLst>
          </p:nvPr>
        </p:nvGraphicFramePr>
        <p:xfrm>
          <a:off x="-500098" y="0"/>
          <a:ext cx="9644098" cy="68580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214578"/>
                <a:gridCol w="2244219"/>
                <a:gridCol w="5185301"/>
              </a:tblGrid>
              <a:tr h="830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Герой</a:t>
                      </a:r>
                      <a:endParaRPr lang="ru-RU" sz="3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Имена</a:t>
                      </a:r>
                      <a:endParaRPr lang="ru-RU" sz="3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Портрет</a:t>
                      </a:r>
                      <a:endParaRPr lang="ru-RU" sz="3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27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Василий</a:t>
                      </a: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Блаженный</a:t>
                      </a: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груди его звенели железные кресты и вериги, в руках были деревянные четки. Его лицо выражало доброту, на устах играла улыбка, но глаза глядели мутно и неопределенно. У него была детски добродушная улыбка, которая оказывала огромное воздействие на людей. 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586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Образы юродивых в произведениях русских писателей 19-21 веков. </vt:lpstr>
      <vt:lpstr> Цель: проследить смысл появления юродства на Руси, в России. Выяснить на примере произведений А. Платонова «Юшка», А. К. Толстого «Князь Серебряный», Е. Водолазкина «Лавр», меняется ли образ героя юродивого в произведениях разных временных пластов.  Задачи:  1. Разобраться с терминологией.  2. Проанализировать героя юродивого в русской литературе. 3. Рассмотреть образы юродивых в разных произведениях и сравнить их. </vt:lpstr>
      <vt:lpstr>Актуальность: данная тема весьма актуальна на сегодняшний день, так как возрастает интерес к православной культуре, произведениям духовно-нравственного содержания. Юродство оказалось актуальным в литературе в связи с кризисом веры, так как осмыслялось как явление, утратившее поддержку официальной церкви и сохранившееся прежде всего в массовом национальном сознании. В литературе второй половины XIX в. юродство актуализируется и в связи с проблемой власти и народа.   В литературе XX в. интерес к юродству возрождается в свете проблемы национальной самоидентификации, что открывает перспективы дальнейшего изучения.  </vt:lpstr>
      <vt:lpstr>Юродивый 1. Безумный, божевольный, дурачок,  отроду сумасшедший; народ считает юродивых Божьими людьми, находя нередко в их бессознательных поступках глубокий смысл, даже предчувствие или предвидение; церковь же признает и юродивых Христа ради, принявших на себя смиренную личину юродства; но в церковном же значении. Юродивый иногда глупый, неразумный, безрассудный. Убогий 1. Бедный, неимущий, нуждающийся, скудный, нищий. Убогого не зовут на пир.  2. Что юродивый: что есть, то и носит. Церковное достоянье- убогих богатство.                          (Толковый словарь В.И. Даля)  </vt:lpstr>
      <vt:lpstr>Юродивый 1. Чудаковатый, помешанный. 2. Безумец, обладающий даром прорицания. Убогий 1. Крайне бедный, нищенский. 2. Немощный, увечный, жалкий на вид.  Урод 1. Человек с физическим уродством от рождения. 2. Человек, некрасивый до безобразия. 3. Человек с дурными, отрицательными свойствами. Блаженный 1.В высшей степени счастливый.  2. Не совсем нормальный.                             (Толковый словарь С. Ожегова)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    Образы юродивых в произведениях русских писателей 19-21 веков. </dc:title>
  <dc:creator>Александра</dc:creator>
  <cp:lastModifiedBy>student</cp:lastModifiedBy>
  <cp:revision>25</cp:revision>
  <dcterms:created xsi:type="dcterms:W3CDTF">2017-04-04T16:32:06Z</dcterms:created>
  <dcterms:modified xsi:type="dcterms:W3CDTF">2017-12-13T00:56:02Z</dcterms:modified>
</cp:coreProperties>
</file>