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2" r:id="rId2"/>
    <p:sldId id="281" r:id="rId3"/>
    <p:sldId id="278" r:id="rId4"/>
    <p:sldId id="279" r:id="rId5"/>
    <p:sldId id="280" r:id="rId6"/>
    <p:sldId id="287" r:id="rId7"/>
    <p:sldId id="259" r:id="rId8"/>
    <p:sldId id="283" r:id="rId9"/>
    <p:sldId id="284" r:id="rId10"/>
    <p:sldId id="286" r:id="rId11"/>
    <p:sldId id="260" r:id="rId12"/>
    <p:sldId id="262" r:id="rId13"/>
    <p:sldId id="263" r:id="rId14"/>
    <p:sldId id="261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4" r:id="rId24"/>
    <p:sldId id="275" r:id="rId25"/>
    <p:sldId id="276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518843-1F1E-4744-A0B8-A7C785467D2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05CC98-75B1-48C8-98EB-AFCC2588BAE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 Voyage up the Volga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84784"/>
            <a:ext cx="7042729" cy="495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3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S</a:t>
            </a:r>
            <a:r>
              <a:rPr lang="en-US" b="1" dirty="0" err="1" smtClean="0">
                <a:solidFill>
                  <a:srgbClr val="C00000"/>
                </a:solidFill>
              </a:rPr>
              <a:t>oyembika</a:t>
            </a:r>
            <a:r>
              <a:rPr lang="en-US" b="1" dirty="0" smtClean="0">
                <a:solidFill>
                  <a:srgbClr val="C00000"/>
                </a:solidFill>
              </a:rPr>
              <a:t> tower </a:t>
            </a:r>
            <a:r>
              <a:rPr lang="en-US" b="1" dirty="0" err="1" smtClean="0">
                <a:solidFill>
                  <a:srgbClr val="C00000"/>
                </a:solidFill>
              </a:rPr>
              <a:t>kazan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башня </a:t>
            </a:r>
            <a:r>
              <a:rPr lang="ru-RU" b="1" dirty="0" err="1">
                <a:solidFill>
                  <a:srgbClr val="C00000"/>
                </a:solidFill>
              </a:rPr>
              <a:t>Сююмбике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772816"/>
            <a:ext cx="67913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izhny </a:t>
            </a:r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ovgorod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Kremlin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72816"/>
            <a:ext cx="83248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785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9" y="1484784"/>
            <a:ext cx="7423745" cy="495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izhny </a:t>
            </a:r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ovgorod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Kremlin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2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324346" cy="462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403225"/>
            <a:ext cx="8229600" cy="137001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Nizhny Novgorod 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sz="2400" b="1" dirty="0" smtClean="0"/>
              <a:t>Михайло-Архангельский собор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Michael the Archangel Cathedral</a:t>
            </a:r>
            <a:r>
              <a:rPr lang="en-US" sz="3200" b="1" dirty="0" smtClean="0">
                <a:solidFill>
                  <a:srgbClr val="C00000"/>
                </a:solidFill>
              </a:rPr>
              <a:t/>
            </a:r>
            <a:br>
              <a:rPr lang="en-US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8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Monastery </a:t>
            </a:r>
            <a:r>
              <a:rPr lang="en-US" dirty="0">
                <a:solidFill>
                  <a:srgbClr val="C00000"/>
                </a:solidFill>
              </a:rPr>
              <a:t>of Caves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ru-RU" sz="2700" dirty="0"/>
              <a:t>Печерский монастырь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1035"/>
            <a:ext cx="6952487" cy="50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4365104"/>
            <a:ext cx="8568952" cy="2376264"/>
          </a:xfrm>
        </p:spPr>
        <p:txBody>
          <a:bodyPr>
            <a:no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lexey </a:t>
            </a:r>
            <a:r>
              <a:rPr lang="en-US" sz="2400" b="1" dirty="0" err="1" smtClean="0"/>
              <a:t>Savrasov</a:t>
            </a:r>
            <a:r>
              <a:rPr lang="en-US" sz="2400" b="1" dirty="0" smtClean="0"/>
              <a:t>. </a:t>
            </a:r>
            <a:br>
              <a:rPr lang="en-US" sz="2400" b="1" dirty="0" smtClean="0"/>
            </a:br>
            <a:r>
              <a:rPr lang="en-US" sz="2400" b="1" dirty="0" smtClean="0"/>
              <a:t>The </a:t>
            </a:r>
            <a:r>
              <a:rPr lang="en-US" sz="2400" b="1" dirty="0" err="1" smtClean="0"/>
              <a:t>Petchera</a:t>
            </a:r>
            <a:r>
              <a:rPr lang="en-US" sz="2400" b="1" dirty="0" smtClean="0"/>
              <a:t> Monastery near </a:t>
            </a:r>
            <a:r>
              <a:rPr lang="en-US" sz="2400" b="1" dirty="0" err="1" smtClean="0"/>
              <a:t>Nizhni</a:t>
            </a:r>
            <a:r>
              <a:rPr lang="en-US" sz="2400" b="1" dirty="0" smtClean="0"/>
              <a:t> Novgorod </a:t>
            </a:r>
            <a:br>
              <a:rPr lang="en-US" sz="2400" b="1" dirty="0" smtClean="0"/>
            </a:br>
            <a:r>
              <a:rPr lang="en-US" sz="2400" b="1" dirty="0" smtClean="0"/>
              <a:t>(The Monastery of the Caves Near Nizhny Novgorod).</a:t>
            </a:r>
            <a:br>
              <a:rPr lang="en-US" sz="2400" b="1" dirty="0" smtClean="0"/>
            </a:br>
            <a:r>
              <a:rPr lang="en-US" sz="2400" b="1" dirty="0" smtClean="0"/>
              <a:t>1871. Oil on canvas. 101,5 x 131. </a:t>
            </a:r>
            <a:br>
              <a:rPr lang="en-US" sz="2400" b="1" dirty="0" smtClean="0"/>
            </a:br>
            <a:r>
              <a:rPr lang="en-US" sz="2400" b="1" dirty="0" smtClean="0"/>
              <a:t>The Art Museum of Nizhniy Novgorod, Nizhniy Novgorod, Russia.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56886"/>
            <a:ext cx="4855693" cy="379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8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 err="1" smtClean="0"/>
              <a:t>Благовещенский</a:t>
            </a:r>
            <a:r>
              <a:rPr lang="en-US" sz="2700" b="1" dirty="0" smtClean="0"/>
              <a:t> </a:t>
            </a:r>
            <a:r>
              <a:rPr lang="en-US" sz="2700" b="1" dirty="0" err="1" smtClean="0"/>
              <a:t>собор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Cathedral of the Annunciation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49967"/>
            <a:ext cx="6856437" cy="483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02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Cathedral of the Annunciation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5800"/>
            <a:ext cx="6815403" cy="511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01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KOSTROMA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4784"/>
            <a:ext cx="7620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5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4986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Kostroma </a:t>
            </a:r>
            <a:r>
              <a:rPr lang="en-US" sz="3200" b="1" dirty="0" err="1" smtClean="0">
                <a:solidFill>
                  <a:srgbClr val="C00000"/>
                </a:solidFill>
              </a:rPr>
              <a:t>Ipatiev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Monastery</a:t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ru-RU" sz="2400" b="1" dirty="0" err="1" smtClean="0"/>
              <a:t>Ипатьевский</a:t>
            </a:r>
            <a:r>
              <a:rPr lang="ru-RU" sz="2400" b="1" dirty="0" smtClean="0"/>
              <a:t> монастырь</a:t>
            </a:r>
            <a:endParaRPr lang="ru-RU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22099"/>
            <a:ext cx="7045627" cy="46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2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1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Volgograd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636804"/>
            <a:ext cx="4485446" cy="302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" y="332656"/>
            <a:ext cx="4318341" cy="30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54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Kostroma </a:t>
            </a:r>
            <a:r>
              <a:rPr lang="en-US" sz="2800" b="1" dirty="0" err="1" smtClean="0">
                <a:solidFill>
                  <a:srgbClr val="C00000"/>
                </a:solidFill>
              </a:rPr>
              <a:t>Ipatiev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Monastery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sz="2400" b="1" dirty="0" err="1" smtClean="0"/>
              <a:t>Ипатьевский</a:t>
            </a:r>
            <a:r>
              <a:rPr lang="ru-RU" sz="2400" b="1" dirty="0" smtClean="0"/>
              <a:t> монастырь</a:t>
            </a:r>
            <a:endParaRPr lang="ru-RU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3002"/>
            <a:ext cx="8128773" cy="47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2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Костромской Богоявленский собор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40" y="1341512"/>
            <a:ext cx="6834336" cy="512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68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BYZANTINE ICON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237312" cy="498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210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YAROSLAVL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9827"/>
            <a:ext cx="7886960" cy="52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974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Spaso-Preobrazhensky</a:t>
            </a:r>
            <a:r>
              <a:rPr lang="en-US" sz="2800" b="1" dirty="0" smtClean="0">
                <a:solidFill>
                  <a:srgbClr val="C00000"/>
                </a:solidFill>
              </a:rPr>
              <a:t> Monastery 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sz="2700" b="1" dirty="0" smtClean="0"/>
              <a:t>Ярославский </a:t>
            </a:r>
            <a:r>
              <a:rPr lang="ru-RU" sz="2700" b="1" dirty="0" err="1" smtClean="0"/>
              <a:t>Спасо</a:t>
            </a:r>
            <a:r>
              <a:rPr lang="ru-RU" sz="2700" b="1" dirty="0" smtClean="0"/>
              <a:t>-Преображенский монастырь</a:t>
            </a:r>
            <a:endParaRPr lang="ru-RU" sz="27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8310"/>
            <a:ext cx="7917904" cy="494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522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Spaso-Preobrazhensky</a:t>
            </a:r>
            <a:r>
              <a:rPr lang="en-US" b="1" dirty="0" smtClean="0">
                <a:solidFill>
                  <a:srgbClr val="C00000"/>
                </a:solidFill>
              </a:rPr>
              <a:t> Monastery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3362"/>
            <a:ext cx="7416824" cy="492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3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lay of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 smtClean="0">
                <a:solidFill>
                  <a:srgbClr val="C00000"/>
                </a:solidFill>
              </a:rPr>
              <a:t>gor's host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“Слово о полку </a:t>
            </a:r>
            <a:r>
              <a:rPr lang="ru-RU" sz="2700" b="1" smtClean="0">
                <a:solidFill>
                  <a:srgbClr val="002060"/>
                </a:solidFill>
              </a:rPr>
              <a:t>Игореве” </a:t>
            </a: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3575"/>
            <a:ext cx="8187552" cy="5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12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7625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Mamayev</a:t>
            </a:r>
            <a:r>
              <a:rPr lang="en-US" sz="3600" b="1" dirty="0" smtClean="0">
                <a:solidFill>
                  <a:srgbClr val="C00000"/>
                </a:solidFill>
              </a:rPr>
              <a:t> Kurgan 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The Motherland Calls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844824"/>
            <a:ext cx="723106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41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Mamayev</a:t>
            </a:r>
            <a:r>
              <a:rPr lang="en-US" b="1" dirty="0" smtClean="0">
                <a:solidFill>
                  <a:srgbClr val="C00000"/>
                </a:solidFill>
              </a:rPr>
              <a:t> Kurgan The Motherland Calls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7750" y="1554163"/>
            <a:ext cx="68262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04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7732" y="692696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Square of Sorrow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7" y="1988840"/>
            <a:ext cx="6840760" cy="45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7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KAZAN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7627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59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KAZAN KREMLIN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132856"/>
            <a:ext cx="7683698" cy="341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55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88698" y="332656"/>
            <a:ext cx="6945313" cy="147002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KAZAN</a:t>
            </a:r>
            <a:r>
              <a:rPr lang="en-US" sz="3600" dirty="0" smtClean="0">
                <a:solidFill>
                  <a:srgbClr val="C00000"/>
                </a:solidFill>
              </a:rPr>
              <a:t/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Annunciation cathedral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>Благовещенский собор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3"/>
            <a:ext cx="6659431" cy="40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2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Soyembika</a:t>
            </a:r>
            <a:r>
              <a:rPr lang="en-US" b="1" dirty="0" smtClean="0">
                <a:solidFill>
                  <a:srgbClr val="C00000"/>
                </a:solidFill>
              </a:rPr>
              <a:t> tower </a:t>
            </a:r>
            <a:r>
              <a:rPr lang="en-US" b="1" dirty="0" err="1" smtClean="0">
                <a:solidFill>
                  <a:srgbClr val="C00000"/>
                </a:solidFill>
              </a:rPr>
              <a:t>kazan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ru-RU" sz="3100" b="1" dirty="0" smtClean="0"/>
              <a:t>башня </a:t>
            </a:r>
            <a:r>
              <a:rPr lang="ru-RU" sz="3100" b="1" dirty="0" err="1" smtClean="0"/>
              <a:t>Сююмбике</a:t>
            </a:r>
            <a:endParaRPr lang="ru-RU" sz="31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844824"/>
            <a:ext cx="60356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214</TotalTime>
  <Words>67</Words>
  <Application>Microsoft Office PowerPoint</Application>
  <PresentationFormat>Экран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A Voyage up the Volga</vt:lpstr>
      <vt:lpstr>Volgograd</vt:lpstr>
      <vt:lpstr> Mamayev Kurgan  The Motherland Calls</vt:lpstr>
      <vt:lpstr>Mamayev Kurgan The Motherland Calls</vt:lpstr>
      <vt:lpstr>The Square of Sorrow </vt:lpstr>
      <vt:lpstr>KAZAN</vt:lpstr>
      <vt:lpstr>THE KAZAN KREMLIN </vt:lpstr>
      <vt:lpstr>KAZAN Annunciation cathedral Благовещенский собор</vt:lpstr>
      <vt:lpstr>Soyembika tower kazan башня Сююмбике</vt:lpstr>
      <vt:lpstr>Soyembika tower kazan башня Сююмбике</vt:lpstr>
      <vt:lpstr>Nizhny Novgorod  Kremlin</vt:lpstr>
      <vt:lpstr>Nizhny Novgorod  Kremlin</vt:lpstr>
      <vt:lpstr>Nizhny Novgorod  Михайло-Архангельский собор Michael the Archangel Cathedral </vt:lpstr>
      <vt:lpstr>Monastery of Caves Печерский монастырь</vt:lpstr>
      <vt:lpstr>Презентация PowerPoint</vt:lpstr>
      <vt:lpstr>Благовещенский собор Cathedral of the Annunciation</vt:lpstr>
      <vt:lpstr>Cathedral of the Annunciation</vt:lpstr>
      <vt:lpstr>KOSTROMA</vt:lpstr>
      <vt:lpstr>Kostroma Ipatiev  Monastery Ипатьевский монастырь</vt:lpstr>
      <vt:lpstr>Kostroma Ipatiev  Monastery Ипатьевский монастырь</vt:lpstr>
      <vt:lpstr>Костромской Богоявленский собор</vt:lpstr>
      <vt:lpstr>BYZANTINE ICON</vt:lpstr>
      <vt:lpstr>YAROSLAVL</vt:lpstr>
      <vt:lpstr>Spaso-Preobrazhensky Monastery  Ярославский Спасо-Преображенский монастырь</vt:lpstr>
      <vt:lpstr>Spaso-Preobrazhensky Monastery </vt:lpstr>
      <vt:lpstr>The lay of Igor's host “Слово о полку Игореве” 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апрель</dc:creator>
  <cp:lastModifiedBy>апрель</cp:lastModifiedBy>
  <cp:revision>57</cp:revision>
  <dcterms:created xsi:type="dcterms:W3CDTF">2019-03-03T05:24:34Z</dcterms:created>
  <dcterms:modified xsi:type="dcterms:W3CDTF">2020-05-21T19:42:35Z</dcterms:modified>
</cp:coreProperties>
</file>