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72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24744"/>
            <a:ext cx="7920880" cy="468052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Встало солнышко давно. Заглянуло к нам в окно</a:t>
            </a:r>
            <a:br>
              <a:rPr lang="ru-RU" dirty="0" smtClean="0"/>
            </a:br>
            <a:r>
              <a:rPr lang="ru-RU" dirty="0" smtClean="0"/>
              <a:t>На урок торопит </a:t>
            </a:r>
            <a:r>
              <a:rPr lang="ru-RU" dirty="0" err="1" smtClean="0"/>
              <a:t>нас,русский</a:t>
            </a:r>
            <a:r>
              <a:rPr lang="ru-RU" dirty="0" smtClean="0"/>
              <a:t> язык  у нас.</a:t>
            </a:r>
            <a:br>
              <a:rPr lang="ru-RU" dirty="0" smtClean="0"/>
            </a:br>
            <a:r>
              <a:rPr lang="ru-RU" dirty="0" smtClean="0"/>
              <a:t>Пожелаем всем удачи, за работу в добрый час !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301208"/>
            <a:ext cx="6400800" cy="337592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692696"/>
          </a:xfrm>
        </p:spPr>
        <p:txBody>
          <a:bodyPr>
            <a:noAutofit/>
          </a:bodyPr>
          <a:lstStyle/>
          <a:p>
            <a:pPr algn="ctr"/>
            <a:r>
              <a:rPr lang="ru-RU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Физминутка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Ча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ча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ча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Мы сидели молча.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(встают, ходьба на месте)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Чу –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чу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чу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Снова прыгать я хочу.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( прыжки на месте)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Жи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жи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жи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	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 плечи руки положи.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(круговые вращения руками)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Щу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щу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щу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Руки вниз я опущу.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(наклоны вниз с вытянутыми руками)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Ща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ща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ща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Приседаем, не пища.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(приседают)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Ши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ши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ши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Посидим теперь в тиши.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(садятся за парту).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507288" cy="72008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Составить и записать предложение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часто  ,щи, мама, щавеля, варит, из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 descr="C:\Users\Админ\Desktop\thumb_21663_event_show_content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420888"/>
            <a:ext cx="5256584" cy="37838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Проверьте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/>
          <a:lstStyle/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Мама часто варит щи из щавеля.</a:t>
            </a:r>
          </a:p>
          <a:p>
            <a:pPr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Молодцы!</a:t>
            </a:r>
          </a:p>
          <a:p>
            <a:endParaRPr lang="ru-RU" dirty="0"/>
          </a:p>
        </p:txBody>
      </p:sp>
      <p:pic>
        <p:nvPicPr>
          <p:cNvPr id="23554" name="Picture 2" descr="C:\Users\Админ\Desktop\davayte_zhit_druzhn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2348880"/>
            <a:ext cx="4896544" cy="3960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Работа в группах Исправьте ошибки 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/>
          <a:lstStyle/>
          <a:p>
            <a:pPr>
              <a:buNone/>
            </a:pP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 Летом я со своей собакой был на даче. </a:t>
            </a:r>
          </a:p>
          <a:p>
            <a:pPr>
              <a:buNone/>
            </a:pP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Дачя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была у леса. Утром я пошёл на речку. Над водой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кружылись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чяйки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  Я поймал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щюку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и два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лещя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Проверьте 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/>
          <a:lstStyle/>
          <a:p>
            <a:pPr>
              <a:buNone/>
            </a:pP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   Летом я со своей собакой был на даче. </a:t>
            </a:r>
          </a:p>
          <a:p>
            <a:pPr>
              <a:buNone/>
            </a:pP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   Дача была у леса. Утром я пошёл на речку. </a:t>
            </a:r>
          </a:p>
          <a:p>
            <a:pPr>
              <a:buNone/>
            </a:pP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  Над водой кружились чайки.</a:t>
            </a:r>
          </a:p>
          <a:p>
            <a:pPr>
              <a:buNone/>
            </a:pP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  Я поймал щуку и два леща.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24578" name="Picture 2" descr="C:\Users\Админ\Desktop\Мышь-из-Леопольда_90x90.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996952"/>
            <a:ext cx="3024336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Итог урока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-Достигли ли мы поставленные цели? </a:t>
            </a:r>
          </a:p>
          <a:p>
            <a:r>
              <a:rPr lang="ru-RU" dirty="0" smtClean="0"/>
              <a:t>-Что вам понравилось?</a:t>
            </a:r>
          </a:p>
          <a:p>
            <a:r>
              <a:rPr lang="ru-RU" dirty="0" smtClean="0"/>
              <a:t>-В чем затруднялись?</a:t>
            </a:r>
          </a:p>
          <a:p>
            <a:r>
              <a:rPr lang="ru-RU" dirty="0" smtClean="0"/>
              <a:t>-Покажите на какой станции вы бы хотели остановится?</a:t>
            </a:r>
          </a:p>
          <a:p>
            <a:r>
              <a:rPr lang="ru-RU" dirty="0" smtClean="0"/>
              <a:t>Вы все работали хорошо. Молодцы!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Урок русского языка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70C0"/>
                </a:solidFill>
              </a:rPr>
              <a:t>        «Сочетания</a:t>
            </a:r>
          </a:p>
          <a:p>
            <a:r>
              <a:rPr lang="ru-RU" sz="4000" dirty="0" smtClean="0">
                <a:solidFill>
                  <a:srgbClr val="0070C0"/>
                </a:solidFill>
              </a:rPr>
              <a:t> </a:t>
            </a:r>
            <a:r>
              <a:rPr lang="ru-RU" sz="4000" dirty="0" err="1">
                <a:solidFill>
                  <a:srgbClr val="0070C0"/>
                </a:solidFill>
              </a:rPr>
              <a:t>жи</a:t>
            </a:r>
            <a:r>
              <a:rPr lang="ru-RU" sz="4000" dirty="0">
                <a:solidFill>
                  <a:srgbClr val="0070C0"/>
                </a:solidFill>
              </a:rPr>
              <a:t>-ши, </a:t>
            </a:r>
            <a:r>
              <a:rPr lang="ru-RU" sz="4000" dirty="0" err="1">
                <a:solidFill>
                  <a:srgbClr val="0070C0"/>
                </a:solidFill>
              </a:rPr>
              <a:t>ча</a:t>
            </a:r>
            <a:r>
              <a:rPr lang="ru-RU" sz="4000" dirty="0">
                <a:solidFill>
                  <a:srgbClr val="0070C0"/>
                </a:solidFill>
              </a:rPr>
              <a:t>-ща, чу-</a:t>
            </a:r>
            <a:r>
              <a:rPr lang="ru-RU" sz="4000" dirty="0" err="1">
                <a:solidFill>
                  <a:srgbClr val="0070C0"/>
                </a:solidFill>
              </a:rPr>
              <a:t>щу</a:t>
            </a:r>
            <a:r>
              <a:rPr lang="ru-RU" sz="4000" dirty="0">
                <a:solidFill>
                  <a:srgbClr val="0070C0"/>
                </a:solidFill>
              </a:rPr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55632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/>
          <a:lstStyle/>
          <a:p>
            <a:r>
              <a:rPr lang="ru-RU" b="1" dirty="0" smtClean="0"/>
              <a:t>        Умственная  разминка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русском языке 35 букв.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 звуки русского языка можно разделить на гласные и негласные.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Буквы е, ё,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 всегда обозначают 2 звука.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ъ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ъ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обозначают один и тот же звук.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Звуки [ж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] всегда мягкие.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Звуки [ ч’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’] всегда твёрдые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Админ\Desktop\large_Мышь-из-Леопольда_90x90.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356992"/>
            <a:ext cx="3933056" cy="29969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Угадай , какие буквы спрятаны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Админ\Desktop\slide-3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641893" y="1935163"/>
            <a:ext cx="5860213" cy="4389437"/>
          </a:xfrm>
          <a:prstGeom prst="rect">
            <a:avLst/>
          </a:prstGeom>
          <a:noFill/>
        </p:spPr>
      </p:pic>
      <p:pic>
        <p:nvPicPr>
          <p:cNvPr id="1027" name="Picture 3" descr="C:\Users\Админ\Desktop\large_Мышь-из-Леопольда_90x90.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332656"/>
            <a:ext cx="2448272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Разгадайте загадки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Админ\Desktop\20140401111243-5598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268760"/>
            <a:ext cx="3750961" cy="4968552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419872" y="1612141"/>
            <a:ext cx="532859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1.Горячо как мне в свече, причитает буква 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….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 получится борща, если нету буквы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…    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Минутка чистописания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щ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C:\Users\Админ\Desktop\hq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24744"/>
            <a:ext cx="5184576" cy="316835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75656" y="3982998"/>
            <a:ext cx="360545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800" i="1" dirty="0" smtClean="0">
                <a:latin typeface="Times New Roman" pitchFamily="18" charset="0"/>
                <a:cs typeface="Times New Roman" pitchFamily="18" charset="0"/>
              </a:rPr>
              <a:t>Щ   </a:t>
            </a:r>
            <a:r>
              <a:rPr lang="ru-RU" sz="8800" i="1" dirty="0" err="1" smtClean="0">
                <a:latin typeface="Times New Roman" pitchFamily="18" charset="0"/>
                <a:cs typeface="Times New Roman" pitchFamily="18" charset="0"/>
              </a:rPr>
              <a:t>щ</a:t>
            </a:r>
            <a:endParaRPr lang="ru-RU" sz="8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48064" y="2276872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pic>
        <p:nvPicPr>
          <p:cNvPr id="18435" name="Picture 3" descr="C:\Users\Админ\Desktop\Мышь-из-Леопольда_90x90.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276872"/>
            <a:ext cx="4005064" cy="41764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ru-RU" sz="4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Правописание ЧА и ЩА </a:t>
            </a:r>
            <a:endParaRPr lang="ru-RU" sz="4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 урока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обобщение знаний учащихся о правописании слов с сочетаниями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ча-ща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C:\Users\Админ\Desktop\muzyka-pro-leopolda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1" y="3068961"/>
            <a:ext cx="3672408" cy="3456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Расшифруйте  и запишите слова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/>
          <a:lstStyle/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Да… , зада…  , 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вну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... та, </a:t>
            </a:r>
          </a:p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про..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уго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.,    …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вель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20482" name="Picture 2" descr="C:\Users\Админ\Desktop\orig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780928"/>
            <a:ext cx="5472608" cy="3591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Проверьте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340768"/>
            <a:ext cx="7715200" cy="4983832"/>
          </a:xfrm>
        </p:spPr>
        <p:txBody>
          <a:bodyPr/>
          <a:lstStyle/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Дача , задача  ,  внучата, </a:t>
            </a:r>
          </a:p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прощай,  угощай.,    щавель</a:t>
            </a:r>
          </a:p>
          <a:p>
            <a:endParaRPr lang="ru-RU" dirty="0"/>
          </a:p>
        </p:txBody>
      </p:sp>
      <p:pic>
        <p:nvPicPr>
          <p:cNvPr id="21506" name="Picture 2" descr="C:\Users\Админ\Desktop\thumb_21663_event_show_content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212976"/>
            <a:ext cx="5400601" cy="3240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153</TotalTime>
  <Words>351</Words>
  <Application>Microsoft Office PowerPoint</Application>
  <PresentationFormat>Экран (4:3)</PresentationFormat>
  <Paragraphs>64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Встало солнышко давно. Заглянуло к нам в окно На урок торопит нас,русский язык  у нас. Пожелаем всем удачи, за работу в добрый час ! </vt:lpstr>
      <vt:lpstr>Урок русского языка</vt:lpstr>
      <vt:lpstr>        Умственная  разминка</vt:lpstr>
      <vt:lpstr>   Угадай , какие буквы спрятаны</vt:lpstr>
      <vt:lpstr>Разгадайте загадки</vt:lpstr>
      <vt:lpstr>Минутка чистописания</vt:lpstr>
      <vt:lpstr>Тема урока:  Правописание ЧА и ЩА </vt:lpstr>
      <vt:lpstr>Расшифруйте  и запишите слова  </vt:lpstr>
      <vt:lpstr>Проверьте</vt:lpstr>
      <vt:lpstr>Физминутка</vt:lpstr>
      <vt:lpstr>Составить и записать предложение</vt:lpstr>
      <vt:lpstr>Проверьте</vt:lpstr>
      <vt:lpstr>Работа в группах Исправьте ошибки </vt:lpstr>
      <vt:lpstr>Проверьте </vt:lpstr>
      <vt:lpstr>Итог урока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Встало солнышко давно. Заглянуло к нам в окно На урок торопит нас,русскийязык  у нас. Пожелаем всем удачи, за работу в добрый час ! </dc:title>
  <dc:creator>Админ</dc:creator>
  <cp:lastModifiedBy>stud</cp:lastModifiedBy>
  <cp:revision>20</cp:revision>
  <dcterms:created xsi:type="dcterms:W3CDTF">2018-02-24T14:46:51Z</dcterms:created>
  <dcterms:modified xsi:type="dcterms:W3CDTF">2020-05-25T09:03:41Z</dcterms:modified>
</cp:coreProperties>
</file>