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62" r:id="rId9"/>
    <p:sldId id="283" r:id="rId10"/>
    <p:sldId id="284" r:id="rId11"/>
    <p:sldId id="285" r:id="rId12"/>
    <p:sldId id="263" r:id="rId13"/>
    <p:sldId id="287" r:id="rId14"/>
    <p:sldId id="264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1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7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0396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95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9843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53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6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4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7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43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94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2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5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17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1708D-B402-43F2-BA04-1177DB4E41F6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66EA65C-CAE2-4893-BB18-C0E7618D5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4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sz="4900" b="1" dirty="0"/>
              <a:t>Физкультурный досуг</a:t>
            </a:r>
            <a:br>
              <a:rPr lang="ru-RU" sz="4900" b="1" dirty="0"/>
            </a:br>
            <a:r>
              <a:rPr lang="ru-RU" sz="4900" b="1" dirty="0"/>
              <a:t> «Мой веселый звонкий мяч»</a:t>
            </a:r>
            <a:br>
              <a:rPr lang="ru-RU" sz="4900" dirty="0"/>
            </a:br>
            <a:endParaRPr lang="ru-RU" sz="49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8000" dirty="0"/>
              <a:t>Государственное бюджетное общеобразовательное учреждение города Москвы "Гимназия № 1512  дошкольное отделение № 1125</a:t>
            </a:r>
            <a:br>
              <a:rPr lang="ru-RU" sz="8000" dirty="0"/>
            </a:br>
            <a:r>
              <a:rPr lang="ru-RU" sz="8000" dirty="0"/>
              <a:t>   </a:t>
            </a:r>
          </a:p>
          <a:p>
            <a:r>
              <a:rPr lang="ru-RU" sz="8000" dirty="0"/>
              <a:t>подготовили и провели воспитатели : Маслова Е.С., </a:t>
            </a:r>
            <a:r>
              <a:rPr lang="ru-RU" sz="8000" dirty="0" err="1"/>
              <a:t>Папшева</a:t>
            </a:r>
            <a:r>
              <a:rPr lang="ru-RU" sz="8000" dirty="0"/>
              <a:t> Е.И.</a:t>
            </a:r>
          </a:p>
          <a:p>
            <a:r>
              <a:rPr lang="ru-RU" sz="8000" dirty="0"/>
              <a:t>                                    </a:t>
            </a:r>
          </a:p>
          <a:p>
            <a:r>
              <a:rPr lang="ru-RU" sz="8000" dirty="0"/>
              <a:t>                                               Москва 2016                                   </a:t>
            </a:r>
            <a:br>
              <a:rPr lang="ru-RU" dirty="0"/>
            </a:br>
            <a:r>
              <a:rPr lang="ru-RU" dirty="0"/>
              <a:t>             </a:t>
            </a:r>
          </a:p>
          <a:p>
            <a:r>
              <a:rPr lang="ru-RU" dirty="0"/>
              <a:t>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0100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5" r="12358"/>
          <a:stretch/>
        </p:blipFill>
        <p:spPr>
          <a:xfrm>
            <a:off x="3723169" y="1264938"/>
            <a:ext cx="727306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7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Убежит зайчишка!!!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 b="211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589212" y="5486400"/>
            <a:ext cx="8915401" cy="374650"/>
          </a:xfrm>
        </p:spPr>
        <p:txBody>
          <a:bodyPr/>
          <a:lstStyle/>
          <a:p>
            <a:r>
              <a:rPr lang="ru-RU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4157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384960"/>
            <a:ext cx="8911687" cy="1280890"/>
          </a:xfrm>
        </p:spPr>
        <p:txBody>
          <a:bodyPr>
            <a:noAutofit/>
          </a:bodyPr>
          <a:lstStyle/>
          <a:p>
            <a:r>
              <a:rPr lang="ru-RU" sz="2800" dirty="0"/>
              <a:t>«</a:t>
            </a:r>
            <a:r>
              <a:rPr lang="ru-RU" sz="2800" b="1" dirty="0"/>
              <a:t>Кто быстрее допрыгает с мячом, зажатым между ног</a:t>
            </a:r>
            <a:r>
              <a:rPr lang="ru-RU" sz="2800" dirty="0"/>
              <a:t>» - ребёнок прыгает до ориентира (кегли), назад возвращается бегом.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30" y="1824111"/>
            <a:ext cx="2833687" cy="3778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 r="9028" b="6880"/>
          <a:stretch/>
        </p:blipFill>
        <p:spPr>
          <a:xfrm>
            <a:off x="4928381" y="1824112"/>
            <a:ext cx="615696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31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Ловко я пустился вскачь, я сегодня словно мяч!!!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31" y="2189870"/>
            <a:ext cx="6959999" cy="5220000"/>
          </a:xfrm>
        </p:spPr>
      </p:pic>
    </p:spTree>
    <p:extLst>
      <p:ext uri="{BB962C8B-B14F-4D97-AF65-F5344CB8AC3E}">
        <p14:creationId xmlns:p14="http://schemas.microsoft.com/office/powerpoint/2010/main" val="133649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«</a:t>
            </a:r>
            <a:r>
              <a:rPr lang="ru-RU" sz="2000" b="1" dirty="0"/>
              <a:t>Передай мяч</a:t>
            </a:r>
            <a:r>
              <a:rPr lang="ru-RU" sz="2000" dirty="0"/>
              <a:t>» - капитан команды передает мяч через голову назад себя следующему участнику и так до конца команды, последний с мячом бежит и встает перед капитаном.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t="3972" r="14974" b="5129"/>
          <a:stretch/>
        </p:blipFill>
        <p:spPr>
          <a:xfrm>
            <a:off x="6588403" y="2059222"/>
            <a:ext cx="4795422" cy="385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27" y="2059222"/>
            <a:ext cx="5136000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165" y="469365"/>
            <a:ext cx="8911687" cy="1280890"/>
          </a:xfrm>
        </p:spPr>
        <p:txBody>
          <a:bodyPr>
            <a:noAutofit/>
          </a:bodyPr>
          <a:lstStyle/>
          <a:p>
            <a:r>
              <a:rPr lang="ru-RU" sz="2800" dirty="0"/>
              <a:t>«</a:t>
            </a:r>
            <a:r>
              <a:rPr lang="ru-RU" sz="2800" b="1" dirty="0"/>
              <a:t>Перетягивание каната</a:t>
            </a:r>
            <a:r>
              <a:rPr lang="ru-RU" sz="2800" dirty="0"/>
              <a:t>» по команде команды тянут канат до того момента пока последний игрок команды не дотянется до мяча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1" y="2049195"/>
            <a:ext cx="5037666" cy="3778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20" y="2049195"/>
            <a:ext cx="499200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87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800" dirty="0"/>
              <a:t>Мой веселый мячик</a:t>
            </a:r>
            <a:br>
              <a:rPr lang="ru-RU" sz="2800" dirty="0"/>
            </a:br>
            <a:r>
              <a:rPr lang="ru-RU" sz="2800" dirty="0"/>
              <a:t>Прыгает и скачет:</a:t>
            </a:r>
            <a:br>
              <a:rPr lang="ru-RU" sz="2800" dirty="0"/>
            </a:br>
            <a:r>
              <a:rPr lang="ru-RU" sz="2800" dirty="0"/>
              <a:t>Прыг-скок - в уголок,</a:t>
            </a:r>
            <a:br>
              <a:rPr lang="ru-RU" sz="2800" dirty="0"/>
            </a:br>
            <a:r>
              <a:rPr lang="ru-RU" sz="2800" dirty="0"/>
              <a:t>А потом обратно.</a:t>
            </a:r>
            <a:br>
              <a:rPr lang="ru-RU" sz="2800" dirty="0"/>
            </a:br>
            <a:r>
              <a:rPr lang="ru-RU" sz="2800" dirty="0"/>
              <a:t>Вот как мы вечерок</a:t>
            </a:r>
            <a:br>
              <a:rPr lang="ru-RU" sz="2800" dirty="0"/>
            </a:br>
            <a:r>
              <a:rPr lang="ru-RU" sz="2800" dirty="0"/>
              <a:t>Провели приятно!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481" y="1707818"/>
            <a:ext cx="5280000" cy="3972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68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4623" y="314621"/>
            <a:ext cx="8911687" cy="1280890"/>
          </a:xfrm>
        </p:spPr>
        <p:txBody>
          <a:bodyPr>
            <a:noAutofit/>
          </a:bodyPr>
          <a:lstStyle/>
          <a:p>
            <a:r>
              <a:rPr lang="ru-RU" sz="2800" dirty="0"/>
              <a:t>Интеграция образовательных областей: «Физическая культура», «Коммуникация», «Здоровье»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Цель: </a:t>
            </a:r>
            <a:r>
              <a:rPr lang="ru-RU" sz="2400" dirty="0"/>
              <a:t>доставить детям удовольствие при выполнении физических упражнений : закрепить умение продвигаться по кругу; развивать ловкость; повторить игровые упражнения с бегом, прыжками ; развивать ловкость и глазомер в ловле и бросании мяча, совершенствовать двигательные умения и навыки</a:t>
            </a:r>
          </a:p>
        </p:txBody>
      </p:sp>
    </p:spTree>
    <p:extLst>
      <p:ext uri="{BB962C8B-B14F-4D97-AF65-F5344CB8AC3E}">
        <p14:creationId xmlns:p14="http://schemas.microsoft.com/office/powerpoint/2010/main" val="164244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76600" y="2133600"/>
            <a:ext cx="8915400" cy="3778250"/>
          </a:xfrm>
        </p:spPr>
        <p:txBody>
          <a:bodyPr/>
          <a:lstStyle/>
          <a:p>
            <a:r>
              <a:rPr lang="ru-RU" b="1" dirty="0"/>
              <a:t>Задачи оздоровительные: </a:t>
            </a:r>
            <a:r>
              <a:rPr lang="ru-RU" dirty="0"/>
              <a:t>пропагандировать здоровый образ жизни; формировать правильную осанку.</a:t>
            </a:r>
          </a:p>
          <a:p>
            <a:r>
              <a:rPr lang="ru-RU" b="1" dirty="0"/>
              <a:t>Задачи обучающие: </a:t>
            </a:r>
            <a:r>
              <a:rPr lang="ru-RU" dirty="0"/>
              <a:t>обучать основным приемом владения мячом; знакомить с историей возникновения мяча, его свойствами и формами.</a:t>
            </a:r>
          </a:p>
          <a:p>
            <a:r>
              <a:rPr lang="ru-RU" b="1" dirty="0"/>
              <a:t>Задачи развивающие: </a:t>
            </a:r>
            <a:r>
              <a:rPr lang="ru-RU" dirty="0"/>
              <a:t>развивать ловкость и координацию через индивидуальные, групповые, командные, народные подвижные игры с мячом.</a:t>
            </a:r>
          </a:p>
          <a:p>
            <a:r>
              <a:rPr lang="ru-RU" b="1" dirty="0"/>
              <a:t>Задачи воспитательные: </a:t>
            </a:r>
            <a:r>
              <a:rPr lang="ru-RU" dirty="0"/>
              <a:t>воспитывать дружеские взаимоотношения, интерес к занятиям физической культурой.</a:t>
            </a:r>
          </a:p>
          <a:p>
            <a:r>
              <a:rPr lang="ru-RU" b="1" dirty="0"/>
              <a:t>Оборудование: </a:t>
            </a:r>
            <a:r>
              <a:rPr lang="ru-RU" dirty="0"/>
              <a:t>мячи разных размеров, обручи, кегли.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53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Прежде, чем мы начнем играть, отгадаем загадку: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190747" y="2238763"/>
            <a:ext cx="4313864" cy="3777622"/>
          </a:xfrm>
        </p:spPr>
        <p:txBody>
          <a:bodyPr/>
          <a:lstStyle/>
          <a:p>
            <a:r>
              <a:rPr lang="ru-RU" dirty="0"/>
              <a:t>Он лежать совсем не хочет,</a:t>
            </a:r>
          </a:p>
          <a:p>
            <a:r>
              <a:rPr lang="ru-RU" dirty="0"/>
              <a:t>Если бросишь, он подскочит.</a:t>
            </a:r>
          </a:p>
          <a:p>
            <a:r>
              <a:rPr lang="ru-RU" dirty="0"/>
              <a:t>Бросишь вновь – пойдет он вскачь.</a:t>
            </a:r>
          </a:p>
          <a:p>
            <a:r>
              <a:rPr lang="ru-RU" dirty="0"/>
              <a:t>Отгадали? – Это </a:t>
            </a:r>
            <a:r>
              <a:rPr lang="ru-RU" b="1" dirty="0"/>
              <a:t>мяч!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34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48" y="2971800"/>
            <a:ext cx="5181600" cy="38862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34979" y="1629764"/>
            <a:ext cx="3505199" cy="4262436"/>
          </a:xfrm>
        </p:spPr>
        <p:txBody>
          <a:bodyPr/>
          <a:lstStyle/>
          <a:p>
            <a:r>
              <a:rPr lang="ru-RU" sz="2400" dirty="0"/>
              <a:t>Мой</a:t>
            </a:r>
            <a:br>
              <a:rPr lang="ru-RU" sz="2400" dirty="0"/>
            </a:br>
            <a:r>
              <a:rPr lang="ru-RU" sz="2400" dirty="0"/>
              <a:t>Веселый,</a:t>
            </a:r>
            <a:br>
              <a:rPr lang="ru-RU" sz="2400" dirty="0"/>
            </a:br>
            <a:r>
              <a:rPr lang="ru-RU" sz="2400" dirty="0"/>
              <a:t>Звонкий</a:t>
            </a:r>
            <a:br>
              <a:rPr lang="ru-RU" sz="2400" dirty="0"/>
            </a:br>
            <a:r>
              <a:rPr lang="ru-RU" sz="2400" dirty="0"/>
              <a:t>Мяч,</a:t>
            </a:r>
            <a:br>
              <a:rPr lang="ru-RU" sz="2400" dirty="0"/>
            </a:br>
            <a:r>
              <a:rPr lang="ru-RU" sz="2400" dirty="0"/>
              <a:t>Ты куда</a:t>
            </a:r>
            <a:br>
              <a:rPr lang="ru-RU" sz="2400" dirty="0"/>
            </a:br>
            <a:r>
              <a:rPr lang="ru-RU" sz="2400" dirty="0"/>
              <a:t>Помчался</a:t>
            </a:r>
            <a:br>
              <a:rPr lang="ru-RU" sz="2400" dirty="0"/>
            </a:br>
            <a:r>
              <a:rPr lang="ru-RU" sz="2400" dirty="0"/>
              <a:t>Вскачь? Жёлтый,</a:t>
            </a:r>
            <a:br>
              <a:rPr lang="ru-RU" sz="2400" dirty="0"/>
            </a:br>
            <a:r>
              <a:rPr lang="ru-RU" sz="2400" dirty="0"/>
              <a:t>Красный,</a:t>
            </a:r>
            <a:br>
              <a:rPr lang="ru-RU" sz="2400" dirty="0"/>
            </a:br>
            <a:r>
              <a:rPr lang="ru-RU" sz="2400" dirty="0"/>
              <a:t>Голубой,</a:t>
            </a:r>
            <a:br>
              <a:rPr lang="ru-RU" sz="2400" dirty="0"/>
            </a:br>
            <a:r>
              <a:rPr lang="ru-RU" sz="2400" dirty="0" err="1"/>
              <a:t>Hе</a:t>
            </a:r>
            <a:r>
              <a:rPr lang="ru-RU" sz="2400" dirty="0"/>
              <a:t> угнаться</a:t>
            </a:r>
            <a:br>
              <a:rPr lang="ru-RU" sz="2400" dirty="0"/>
            </a:br>
            <a:r>
              <a:rPr lang="ru-RU" sz="2400" dirty="0"/>
              <a:t>За тобой!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t="21406" r="37662" b="30257"/>
          <a:stretch/>
        </p:blipFill>
        <p:spPr>
          <a:xfrm>
            <a:off x="3657601" y="150667"/>
            <a:ext cx="4445390" cy="331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«Бег с мячом» </a:t>
            </a:r>
            <a:r>
              <a:rPr lang="ru-RU" sz="2400" dirty="0"/>
              <a:t>- ребёнок бежит с мячом в руках до ориентира (кегли), обегает ее и возвращается назад, передовая эстафету следующему.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t="3911" r="28266" b="39555"/>
          <a:stretch/>
        </p:blipFill>
        <p:spPr>
          <a:xfrm>
            <a:off x="7342189" y="2935640"/>
            <a:ext cx="4849811" cy="3780000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780750"/>
            <a:ext cx="5037666" cy="3778250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2" t="17049" r="15515" b="19384"/>
          <a:stretch/>
        </p:blipFill>
        <p:spPr>
          <a:xfrm>
            <a:off x="1047965" y="1905000"/>
            <a:ext cx="2024411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Быстрей, быстрей ,быстрей !!!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4" t="3910" b="29778"/>
          <a:stretch/>
        </p:blipFill>
        <p:spPr>
          <a:xfrm>
            <a:off x="1747224" y="1759353"/>
            <a:ext cx="6454914" cy="316800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27778" b="18044"/>
          <a:stretch/>
        </p:blipFill>
        <p:spPr>
          <a:xfrm>
            <a:off x="5727756" y="3628145"/>
            <a:ext cx="6266071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dirty="0"/>
              <a:t>.</a:t>
            </a:r>
            <a:r>
              <a:rPr lang="ru-RU" b="1" dirty="0"/>
              <a:t> «Заяц и волк»</a:t>
            </a:r>
            <a:r>
              <a:rPr lang="ru-RU" dirty="0"/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900" dirty="0"/>
              <a:t>участники игры становятся в круг на расстоянии шага друг от друга. У двух играющих, стоящих напротив друг друга, два мяча (один мяч диаметром 8-10см. – Заяц; другой - 20-25 см. – Волк). По сигналу игроки передают мячи по кругу из рук в руки, стараясь, чтобы один мяч (Волк) не догнал другой (Зайца). В ходе игры «Волк» может менять направление движения, игрокам необходимо быть внимательными и менять направление движения мяча (Зайца) по кругу в зависимости от направления движения Волка.</a:t>
            </a: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7" y="2302602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236364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догонит зайца волк!!!</a:t>
            </a:r>
          </a:p>
        </p:txBody>
      </p:sp>
      <p:pic>
        <p:nvPicPr>
          <p:cNvPr id="8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8" y="1679917"/>
            <a:ext cx="5037666" cy="3778250"/>
          </a:xfr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7645" r="800" b="-1956"/>
          <a:stretch/>
        </p:blipFill>
        <p:spPr>
          <a:xfrm>
            <a:off x="6227301" y="1679917"/>
            <a:ext cx="4959294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8426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</TotalTime>
  <Words>415</Words>
  <Application>Microsoft Office PowerPoint</Application>
  <PresentationFormat>Широкоэкранный</PresentationFormat>
  <Paragraphs>31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Легкий дым</vt:lpstr>
      <vt:lpstr>   Физкультурный досуг  «Мой веселый звонкий мяч» </vt:lpstr>
      <vt:lpstr>Интеграция образовательных областей: «Физическая культура», «Коммуникация», «Здоровье»</vt:lpstr>
      <vt:lpstr>Презентация PowerPoint</vt:lpstr>
      <vt:lpstr> Прежде, чем мы начнем играть, отгадаем загадку: </vt:lpstr>
      <vt:lpstr>Презентация PowerPoint</vt:lpstr>
      <vt:lpstr>«Бег с мячом» - ребёнок бежит с мячом в руках до ориентира (кегли), обегает ее и возвращается назад, передовая эстафету следующему. </vt:lpstr>
      <vt:lpstr>Быстрей, быстрей ,быстрей !!!</vt:lpstr>
      <vt:lpstr> . «Заяц и волк» </vt:lpstr>
      <vt:lpstr>Не догонит зайца волк!!!</vt:lpstr>
      <vt:lpstr>Презентация PowerPoint</vt:lpstr>
      <vt:lpstr>Убежит зайчишка!!!</vt:lpstr>
      <vt:lpstr>«Кто быстрее допрыгает с мячом, зажатым между ног» - ребёнок прыгает до ориентира (кегли), назад возвращается бегом. </vt:lpstr>
      <vt:lpstr>Ловко я пустился вскачь, я сегодня словно мяч!!!</vt:lpstr>
      <vt:lpstr>«Передай мяч» - капитан команды передает мяч через голову назад себя следующему участнику и так до конца команды, последний с мячом бежит и встает перед капитаном. </vt:lpstr>
      <vt:lpstr>«Перетягивание каната» по команде команды тянут канат до того момента пока последний игрок команды не дотянется до мяча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Admin1</dc:creator>
  <cp:lastModifiedBy>Admin1</cp:lastModifiedBy>
  <cp:revision>31</cp:revision>
  <dcterms:created xsi:type="dcterms:W3CDTF">2016-06-18T06:39:32Z</dcterms:created>
  <dcterms:modified xsi:type="dcterms:W3CDTF">2016-06-19T06:35:34Z</dcterms:modified>
</cp:coreProperties>
</file>