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94" autoAdjust="0"/>
  </p:normalViewPr>
  <p:slideViewPr>
    <p:cSldViewPr>
      <p:cViewPr>
        <p:scale>
          <a:sx n="60" d="100"/>
          <a:sy n="60" d="100"/>
        </p:scale>
        <p:origin x="-165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A8A49-00AF-4AB0-A97F-A09D318D730F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3FDE0-782F-40C4-ACBB-3ED6D16F8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3FDE0-782F-40C4-ACBB-3ED6D16F82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3FDE0-782F-40C4-ACBB-3ED6D16F82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3FDE0-782F-40C4-ACBB-3ED6D16F82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03B8-7EE4-4C00-B710-8B51F2C887B7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7BD4-9D42-4464-99EF-B06C34C1B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8605"/>
            <a:ext cx="6858048" cy="4714908"/>
          </a:xfrm>
        </p:spPr>
        <p:txBody>
          <a:bodyPr>
            <a:normAutofit/>
          </a:bodyPr>
          <a:lstStyle/>
          <a:p>
            <a:r>
              <a:rPr lang="ru-RU" b="1" dirty="0"/>
              <a:t>Поделки из бросового материала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«Ваза в восточном стиле»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929066"/>
            <a:ext cx="5195894" cy="235745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Представление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опыта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работы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Учителя технологии  МОБУ СОШ №12                                                          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Мельчановой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Галины Георгиевны </a:t>
            </a:r>
            <a:r>
              <a:rPr lang="ru-RU" dirty="0" smtClean="0"/>
              <a:t>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\AppData\Local\Microsoft\Windows\Temporary Internet Files\Content.Word\20160926_2004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44149" y="1627959"/>
            <a:ext cx="5970608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Галина\Desktop\мое творчество\Camera\20160105_1633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77849" y="1092174"/>
            <a:ext cx="611348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\AppData\Local\Microsoft\Windows\Temporary Internet Files\Content.Word\20160926_2004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34455" y="1437586"/>
            <a:ext cx="6161367" cy="40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Галина\Desktop\мое творчество\Camera\20160105_163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3370" y="940568"/>
            <a:ext cx="5024457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\AppData\Local\Microsoft\Windows\Temporary Internet Files\Content.Word\20160926_200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00860" y="1033792"/>
            <a:ext cx="5942279" cy="479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\AppData\Local\Microsoft\Windows\Temporary Internet Files\Content.Word\20160926_2116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601784" y="1714488"/>
            <a:ext cx="5940425" cy="384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0" y="57307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и есть бросовый материал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спитый высушенный гранулированный чай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\AppData\Local\Microsoft\Windows\Temporary Internet Files\Content.Word\20160926_2116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58200" y="556387"/>
            <a:ext cx="4827600" cy="68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0" y="19890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 нужно обязательно высушить , и только потом начинаем работать с ним.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\AppData\Local\Microsoft\Windows\Temporary Internet Files\Content.Word\20160926_2125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37835" y="1607332"/>
            <a:ext cx="5940425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571480"/>
            <a:ext cx="40005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Наносим клей ПВА ,если нам надо покрыть все поверхность работаем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поэтапно,на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клей насыпаем чай обильно и даем высохнуть сутки.  После продолжаем работать дальше так же 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\AppData\Local\Microsoft\Windows\Temporary Internet Files\Content.Word\20160926_2126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\AppData\Local\Microsoft\Windows\Temporary Internet Files\Content.Word\20160926_2126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\AppData\Local\Microsoft\Windows\Temporary Internet Files\Content.Word\20160926_2138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94959" y="1678770"/>
            <a:ext cx="5940425" cy="350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8596" y="500042"/>
            <a:ext cx="335758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Наносим клеем любой рисунок  и обсыпаем чаем .После высыхания покрываем акриловым лаком . Когда бутылочки высыхают, они готовы для оформления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алина\Desktop\мое творчество\Camera\20151205_2251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79814" y="1092185"/>
            <a:ext cx="6399212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28604"/>
            <a:ext cx="407196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такая у нас получилась ваза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Шахерезада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восточном стиле!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работа выполняется индивидуально, декоративное оформление бутылочки выполняется с применением различного материала, композицию придумывают самостоятельно.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71480"/>
            <a:ext cx="37147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                                    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Поделки из бросового материал &lt;&lt;Спитый чай&gt;&gt;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Мельчанова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Галина Георгиевна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проведения: мастер-класс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Галина\Desktop\мое творчество\Camera\20151205_2251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42240" y="1144050"/>
            <a:ext cx="550285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428604"/>
            <a:ext cx="77153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Заключительное слово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подошёл к концу фрагмент нашего  необычного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мастер класса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Я считаю, поставленные цели, были достигнуты. Надеюсь, что знания, приобретенные вами сегодня, обогатили вас и помогут в решении творческих задач не только на уроках, но и в жизни.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Галина\Desktop\Camera\20160124_1548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0"/>
            <a:ext cx="5600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Галина\Desktop\Camera\20160124_15533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9" y="285728"/>
            <a:ext cx="4176730" cy="6219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Галина\Desktop\Camera\20160124_1549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475" y="214289"/>
            <a:ext cx="3829050" cy="6357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Галина\Desktop\Camera\20160124_15533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3338"/>
            <a:ext cx="3505200" cy="679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Галина\Desktop\фото\100ANDRO\DSC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88" y="357166"/>
            <a:ext cx="4162425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Галина\Desktop\фото\Camera\20151122_114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582930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Галина\Desktop\фото\Camera\20160207_13531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500042"/>
            <a:ext cx="655322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Галина\Desktop\фото\Camera\20160207_14195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728667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Галина\Desktop\мое творчество\100ANDRO\DSC_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88" y="214290"/>
            <a:ext cx="4162425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Способствовать формированию представления о новом виде декоративно-прикладного искусства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воображение, мышление, творческие возможности; развивать интерес к предмету; развивать у учащихся навыки и умения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Воспитывающая: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у учащихся качества аккуратности и собранности при выполнении приёмов труда, трудолюбие, умение слушать, коммуникабельность, аккуратность, активность, культуру труда, умение работать в коллективе.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Галина\Desktop\фото\Camera\20151129_1242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429552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Галина\Desktop\мое творчество\20160926_233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28"/>
            <a:ext cx="4800620" cy="5734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Презентацию приготовила учитель технологии ,педагог доп.образования МОБУ СОШ№12 </a:t>
            </a:r>
          </a:p>
          <a:p>
            <a:r>
              <a:rPr lang="ru-RU" sz="3200" dirty="0" smtClean="0"/>
              <a:t>С.Пригородное  г. Якутск  </a:t>
            </a:r>
            <a:r>
              <a:rPr lang="ru-RU" sz="3200" dirty="0" err="1" smtClean="0"/>
              <a:t>Мельчанова</a:t>
            </a:r>
            <a:r>
              <a:rPr lang="ru-RU" sz="3200" dirty="0" smtClean="0"/>
              <a:t> ГГ. Огромное спасибо за внимание!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Галина\Desktop\сертификаты\diplom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0" y="641350"/>
            <a:ext cx="3937000" cy="557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9"/>
            <a:ext cx="634684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сертификаты\Мельчанова Галина Георгие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00042"/>
            <a:ext cx="4476771" cy="635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428596" y="44819"/>
            <a:ext cx="842968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разработать виды изделий с использованием бросового   материала;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расширить творческие возможности учащихся, развивая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мышление.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рассматривать использование данных тем как элемент дизайна в интерьере.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Методическое оснащение: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Образцы работ в данной технике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Презентация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 и инструменты: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бутылки, банки стеклянные, пластиковые,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катрины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рамки;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спитый высушенный чай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клей ПВА, ножницы, кисти, краски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гуашь,акриловые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,.лак;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0" y="188421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обучения: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Рассказ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Демонстрация готовых работ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Беседа с объяснением нового материала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Показ трудовых приемов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Самостоятельная работа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организации: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индивидуальная работа, презентация своих работ (мини выставки)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500034" y="308574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Сообщение темы мастер-класса: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изготовлении поделки своими руками из бросового материала используются такие материалы, которые обычно оказываются в мусорном ведре. Однако из них можно сделать оригинальные и практичные вещи, которые пригодятся в каждом доме и сделают вашу жизнь уютнее и теплее. Представьте себе, что получится, если соединить бесплатные отходы с безграничной фантазией! Получатся поделки из бросового материала. Ведь из него можно сотворить настоящий шедевр. Я  предлагаю  вам украсить обыкновенные бутылочки. Которые после декоративного оформления станут оригинальным украшением любого дома. В процессе выполнения декоративной работы, у ребенка формируется пространственное мышление, развивается геометрическое чутье, художественный вкус.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Экологический аспект: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изделий из бросового материала способствует уменьшению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загрязнения природы твёрдыми бытовыми отходами. Создавая работы, с детьми опираясь на формулировку - вторая жизнь вещей приучает их к практичности использования уже имеющего материала.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Социальный аспект: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Занятость детей во внеурочное время, разнообразными видами декоративно -прикладного творчества помогает в приобретении навыков работы в малой разновозрастной группе с учётом дифференцированного подхода к обучению. Здесь есть возможность предложить тему для совместного творчества детей и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571472" y="386108"/>
            <a:ext cx="79296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Экономический аспект: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Экономия природных ресурсов за счёт использования вторичного сырья.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Доступность по материальным затратам для большинства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Стекло, керамика, пластмассы, спитый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чай,опилки,яичные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ячейки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интересных поделок можно выполнить на основе простой стеклянной или пластиковой  банки, бутылки, используя оригинальную форму, готового предмета. Немного фантазии и появится неповторимая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карандашница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ваза для сухоцветов, коробочка для мелочи, рамка для картины ,рамка для фотографий, картина и т.д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rot="10800000" flipV="1">
            <a:off x="0" y="-7579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Материалы, инструменты и технология: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освоения этой техники не требуется, каких либо специальных инструментов. Для декорирования бутылки мне потребовалась:  основа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бутылка, разная ненужная мелочёвка, клеевой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термопистолет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акриловые краски, гуашь, лак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акриловый,кисти,клей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ПВА, 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0034" y="3214686"/>
            <a:ext cx="80010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так приступаем ;берем любую емкость, для вазы я использовала обыкновенную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бутылку.Помыла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,обезжирила и покрыла акриловой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краской.Краску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подбираю ту которая мне нужна ,для восточной вазы использовала коричневую основу.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571</Words>
  <Application>Microsoft Office PowerPoint</Application>
  <PresentationFormat>Экран (4:3)</PresentationFormat>
  <Paragraphs>56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Поделки из бросового материала «Ваза в восточном стиле»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из бросового материала «Ваза в восточном стиле»</dc:title>
  <dc:creator>Галина</dc:creator>
  <cp:lastModifiedBy>User</cp:lastModifiedBy>
  <cp:revision>38</cp:revision>
  <dcterms:created xsi:type="dcterms:W3CDTF">2016-09-26T08:45:39Z</dcterms:created>
  <dcterms:modified xsi:type="dcterms:W3CDTF">2020-05-27T05:52:39Z</dcterms:modified>
</cp:coreProperties>
</file>