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8" r:id="rId2"/>
    <p:sldId id="276" r:id="rId3"/>
    <p:sldId id="259" r:id="rId4"/>
    <p:sldId id="260" r:id="rId5"/>
    <p:sldId id="270" r:id="rId6"/>
    <p:sldId id="271" r:id="rId7"/>
    <p:sldId id="277" r:id="rId8"/>
    <p:sldId id="272" r:id="rId9"/>
    <p:sldId id="273" r:id="rId10"/>
    <p:sldId id="275" r:id="rId11"/>
    <p:sldId id="274" r:id="rId12"/>
    <p:sldId id="278" r:id="rId13"/>
    <p:sldId id="279" r:id="rId14"/>
    <p:sldId id="280" r:id="rId15"/>
    <p:sldId id="281" r:id="rId16"/>
    <p:sldId id="282" r:id="rId17"/>
    <p:sldId id="283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670" autoAdjust="0"/>
  </p:normalViewPr>
  <p:slideViewPr>
    <p:cSldViewPr>
      <p:cViewPr varScale="1">
        <p:scale>
          <a:sx n="71" d="100"/>
          <a:sy n="71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4F0B9-1527-4DB4-936E-6660A8E4E6B4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C61FB-F23A-45C7-8538-9FA774E52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C61FB-F23A-45C7-8538-9FA774E5204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929198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Воспитание</a:t>
            </a:r>
            <a:br>
              <a:rPr lang="ru-RU" sz="2800" b="1" dirty="0" smtClean="0"/>
            </a:br>
            <a:r>
              <a:rPr lang="ru-RU" sz="2800" b="1" dirty="0" smtClean="0"/>
              <a:t> позитивного отношения к труду </a:t>
            </a:r>
            <a:br>
              <a:rPr lang="ru-RU" sz="2800" b="1" dirty="0" smtClean="0"/>
            </a:br>
            <a:r>
              <a:rPr lang="ru-RU" sz="2800" b="1" dirty="0" smtClean="0"/>
              <a:t>в процессе игровой деятельности у детей </a:t>
            </a:r>
            <a:br>
              <a:rPr lang="ru-RU" sz="2800" b="1" dirty="0" smtClean="0"/>
            </a:br>
            <a:r>
              <a:rPr lang="ru-RU" sz="2800" b="1" dirty="0" smtClean="0"/>
              <a:t>младшего дошкольного возраста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 структурного подразделения,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реализующего общеобразовательные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программы дошкольного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образования – «Детский сад №31»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ГБОУ СОШ №14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«Центр образования»г. Сызрани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Дулина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И.И.</a:t>
            </a:r>
            <a:endParaRPr lang="ru-RU" sz="2000" dirty="0"/>
          </a:p>
        </p:txBody>
      </p:sp>
      <p:pic>
        <p:nvPicPr>
          <p:cNvPr id="11266" name="Picture 2" descr="https://www.culture.ru/storage/images/485c1e0e05e5c0fe2adde4e6c61c9d79/cc17423932af1f6ea847445bcc9ca8f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86124"/>
            <a:ext cx="3161131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214282" y="571480"/>
            <a:ext cx="2928958" cy="5857916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мешайте мне трудиться,</a:t>
            </a:r>
          </a:p>
          <a:p>
            <a:pPr algn="ctr"/>
            <a:r>
              <a:rPr lang="ru-RU" b="1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водицы принесу.</a:t>
            </a:r>
          </a:p>
          <a:p>
            <a:pPr algn="ctr"/>
            <a:r>
              <a:rPr lang="ru-RU" b="1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колодезной водицей </a:t>
            </a:r>
          </a:p>
          <a:p>
            <a:pPr algn="ctr"/>
            <a:r>
              <a:rPr lang="ru-RU" b="1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Всех, конечно, угощу.</a:t>
            </a:r>
          </a:p>
          <a:p>
            <a:pPr algn="ctr"/>
            <a:r>
              <a:rPr lang="ru-RU" b="1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Пейте, пейте, не жалейте,</a:t>
            </a:r>
          </a:p>
          <a:p>
            <a:pPr algn="ctr"/>
            <a:r>
              <a:rPr lang="ru-RU" b="1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хотите в лейку лейте.</a:t>
            </a:r>
          </a:p>
          <a:p>
            <a:pPr algn="ctr"/>
            <a:r>
              <a:rPr lang="ru-RU" b="1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Поливайте огород, </a:t>
            </a:r>
          </a:p>
          <a:p>
            <a:pPr algn="ctr"/>
            <a:r>
              <a:rPr lang="ru-RU" b="1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ведь тоже воду пьет!</a:t>
            </a:r>
            <a:endParaRPr lang="ru-RU" b="1" dirty="0">
              <a:ln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3643306" y="785794"/>
            <a:ext cx="3500462" cy="1643074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Трудовая деятельность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уголке природы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Алексе\Desktop\срочно\20191129_082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214686"/>
            <a:ext cx="2411033" cy="3214710"/>
          </a:xfrm>
          <a:prstGeom prst="rect">
            <a:avLst/>
          </a:prstGeom>
          <a:noFill/>
        </p:spPr>
      </p:pic>
      <p:pic>
        <p:nvPicPr>
          <p:cNvPr id="2050" name="Picture 2" descr="C:\Users\Алексе\Desktop\срочно\20191129_082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500306"/>
            <a:ext cx="2500330" cy="3333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857224" y="714356"/>
            <a:ext cx="4214842" cy="1571636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 в природе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073" name="Picture 1" descr="C:\Users\Алексе\Desktop\срочно\IMG-832898236ddd82c3ce83edea28a5fa82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714356"/>
            <a:ext cx="2393174" cy="3190899"/>
          </a:xfrm>
          <a:prstGeom prst="rect">
            <a:avLst/>
          </a:prstGeom>
          <a:noFill/>
        </p:spPr>
      </p:pic>
      <p:pic>
        <p:nvPicPr>
          <p:cNvPr id="3077" name="Picture 5" descr="G:\10.12.16и\фото всё\сад 2014-2015\IMG_1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214818"/>
            <a:ext cx="3607587" cy="2405058"/>
          </a:xfrm>
          <a:prstGeom prst="rect">
            <a:avLst/>
          </a:prstGeom>
          <a:noFill/>
        </p:spPr>
      </p:pic>
      <p:pic>
        <p:nvPicPr>
          <p:cNvPr id="3078" name="Picture 6" descr="G:\10.12.16и\фото всё\сад 2014-2015\IMG_19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643160"/>
            <a:ext cx="3500462" cy="2333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928662" y="3929066"/>
            <a:ext cx="4000528" cy="2357454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методами  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приемами являются: игровые ситуации, драматизация, использование поэтических текстов, песен,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Алексе\Desktop\срочно\20191129_172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928934"/>
            <a:ext cx="2786082" cy="3714776"/>
          </a:xfrm>
          <a:prstGeom prst="rect">
            <a:avLst/>
          </a:prstGeom>
          <a:noFill/>
        </p:spPr>
      </p:pic>
      <p:pic>
        <p:nvPicPr>
          <p:cNvPr id="24579" name="Picture 3" descr="C:\Users\Алексе\Desktop\срочно\20191129_162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3857652" cy="2893239"/>
          </a:xfrm>
          <a:prstGeom prst="rect">
            <a:avLst/>
          </a:prstGeom>
          <a:noFill/>
        </p:spPr>
      </p:pic>
      <p:pic>
        <p:nvPicPr>
          <p:cNvPr id="24580" name="Picture 4" descr="C:\Users\Алексе\Desktop\срочно\20191129_1718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72066" y="785794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571472" y="214290"/>
            <a:ext cx="5000660" cy="1285884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Игровые ситуации</a:t>
            </a:r>
          </a:p>
        </p:txBody>
      </p:sp>
      <p:pic>
        <p:nvPicPr>
          <p:cNvPr id="25602" name="Picture 2" descr="C:\Users\Алексе\Desktop\срочно\20191126_163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357298"/>
            <a:ext cx="2857488" cy="2143116"/>
          </a:xfrm>
          <a:prstGeom prst="rect">
            <a:avLst/>
          </a:prstGeom>
          <a:noFill/>
        </p:spPr>
      </p:pic>
      <p:pic>
        <p:nvPicPr>
          <p:cNvPr id="25603" name="Picture 3" descr="C:\Users\Алексе\Desktop\срочно\20191129_164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143248"/>
            <a:ext cx="2357454" cy="3143271"/>
          </a:xfrm>
          <a:prstGeom prst="rect">
            <a:avLst/>
          </a:prstGeom>
          <a:noFill/>
        </p:spPr>
      </p:pic>
      <p:pic>
        <p:nvPicPr>
          <p:cNvPr id="25604" name="Picture 4" descr="C:\Users\Алексе\Desktop\срочно\20191129_1704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214818"/>
            <a:ext cx="3190865" cy="2393149"/>
          </a:xfrm>
          <a:prstGeom prst="rect">
            <a:avLst/>
          </a:prstGeom>
          <a:noFill/>
        </p:spPr>
      </p:pic>
      <p:sp>
        <p:nvSpPr>
          <p:cNvPr id="7" name="Облако 6"/>
          <p:cNvSpPr/>
          <p:nvPr/>
        </p:nvSpPr>
        <p:spPr>
          <a:xfrm>
            <a:off x="3143240" y="3143248"/>
            <a:ext cx="3357586" cy="857256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«Помоги Мише собрать игрушки в детском саду»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142844" y="2071678"/>
            <a:ext cx="2714644" cy="785818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«Котик простудился»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6215074" y="428604"/>
            <a:ext cx="2214578" cy="785818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«Зайка едет в детский </a:t>
            </a:r>
            <a:r>
              <a:rPr lang="ru-RU" b="1" dirty="0" smtClean="0">
                <a:solidFill>
                  <a:srgbClr val="002060"/>
                </a:solidFill>
              </a:rPr>
              <a:t>сад»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:\фото\8 марта 2013\IMG_0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86124"/>
            <a:ext cx="3714744" cy="2476496"/>
          </a:xfrm>
          <a:prstGeom prst="rect">
            <a:avLst/>
          </a:prstGeom>
          <a:noFill/>
        </p:spPr>
      </p:pic>
      <p:pic>
        <p:nvPicPr>
          <p:cNvPr id="26627" name="Picture 3" descr="G:\фото\8 марта 2013\IMG_0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857364"/>
            <a:ext cx="4071934" cy="2714623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285720" y="2143116"/>
            <a:ext cx="3857652" cy="928694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«Построим башенку для принцессы»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4572000" y="1071546"/>
            <a:ext cx="3786214" cy="785818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«В гостях у кукол»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1500166" y="785794"/>
            <a:ext cx="5500726" cy="207170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Трудовое воспитание детей осуществляется успешно при условии совместной работы детского сада и семьи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34" y="3286124"/>
            <a:ext cx="2857520" cy="292895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работы с родителями: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совместные творческие встречи,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досуги,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выставки детских поделок</a:t>
            </a:r>
            <a:endParaRPr lang="ru-RU" sz="2000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000372"/>
            <a:ext cx="4634473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1357290" y="714356"/>
            <a:ext cx="6215106" cy="1214446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творческих работ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G:\10.12.16и\фото всё\сад 2014-2015\IMG_2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3643306" cy="2428871"/>
          </a:xfrm>
          <a:prstGeom prst="rect">
            <a:avLst/>
          </a:prstGeom>
          <a:noFill/>
        </p:spPr>
      </p:pic>
      <p:pic>
        <p:nvPicPr>
          <p:cNvPr id="27652" name="Picture 4" descr="https://avatars.mds.yandex.net/get-pdb/2028552/dcc58583-982b-4c00-8ab8-7b70f4e3c537/s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14554"/>
            <a:ext cx="4143404" cy="2793345"/>
          </a:xfrm>
          <a:prstGeom prst="rect">
            <a:avLst/>
          </a:prstGeom>
          <a:noFill/>
        </p:spPr>
      </p:pic>
      <p:pic>
        <p:nvPicPr>
          <p:cNvPr id="27654" name="Picture 6" descr="https://avatars.mds.yandex.net/get-pdb/1953171/7ab03809-1493-4756-b555-523e4d8882ea/s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499135"/>
            <a:ext cx="3143272" cy="2358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857232"/>
            <a:ext cx="75009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работы научит большему,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день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объяснений, ибо если я занимаю ребенка в мастерской,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его руки работают в пользу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его ума: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он становится философом, считая себя только ремесленником.» </a:t>
            </a:r>
          </a:p>
          <a:p>
            <a:pPr algn="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Руссо Ж.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avatars.mds.yandex.net/get-zen_doc/1209300/pub_5d96e294ddfef600ae86374d_5d96f41432335400aed2fe7f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891246"/>
            <a:ext cx="3929090" cy="2773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Алексе\Desktop\срочно\20191023_114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14356"/>
            <a:ext cx="6858016" cy="5072073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1500166" y="4357694"/>
            <a:ext cx="5214974" cy="2285992"/>
          </a:xfrm>
          <a:prstGeom prst="cloud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 !!!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Солнце 8"/>
          <p:cNvSpPr/>
          <p:nvPr/>
        </p:nvSpPr>
        <p:spPr>
          <a:xfrm>
            <a:off x="5643570" y="214290"/>
            <a:ext cx="2857520" cy="2500330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357158" y="1643050"/>
            <a:ext cx="1500198" cy="857256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2071670" y="642918"/>
            <a:ext cx="1500198" cy="857256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3857620" y="1500174"/>
            <a:ext cx="1500198" cy="857256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>«Дайте детям радость труда. 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                                               Эту радость ему несут успех, 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  осознание своей умелости 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                                                  и значимости выполняемой работы,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 возможность доставлять радость другим.» 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                                                                                В. А. Сухомлинский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лексе\Desktop\срочно\IMG-832898236ddd82c3ce83edea28a5fa82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52849">
            <a:off x="953040" y="3189281"/>
            <a:ext cx="2348049" cy="313073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11894">
            <a:off x="4429124" y="3429000"/>
            <a:ext cx="4000475" cy="300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357562"/>
            <a:ext cx="83058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Как известно, интерес к труду, необходимые трудовые навыки и личностные качества закладываются в детстве. Задача педагогов и родителей – не пропустить этот момент, ведь дошкольный возраст – ответственная и благодатная пора, когда ребёнок с радостью открывает для себя удивительный мир окружающей действительности. Для него радость бытия, радость познания, радость взросления – обычное состояние.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Труд должен войти в жизнь ребёнка радостно и помочь в успешном всестороннем развитии.</a:t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42" name="Picture 2" descr="https://i.pinimg.com/736x/b6/30/e1/b630e1a9652d99a672a564518eff02a7--free-cartoons-kid-illustr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3746" y="3857628"/>
            <a:ext cx="3611554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786190"/>
            <a:ext cx="8305800" cy="71438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трудового воспитания дошкольников (Л. В.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Куцакова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формирования положительного отношения к труду.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2071679"/>
          <a:ext cx="8358246" cy="4286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3214710"/>
                <a:gridCol w="2357454"/>
              </a:tblGrid>
              <a:tr h="94740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Сформировать предпосылки к трудовой деятельности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Воспитать положительное отношение к труду взрослых</a:t>
                      </a:r>
                      <a:r>
                        <a:rPr lang="ru-RU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Воспитать личность ребёнка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338877"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трудовых навыков</a:t>
                      </a:r>
                      <a:br>
                        <a:rPr lang="ru-RU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формирование компонентов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интересов к труду взрослых</a:t>
                      </a:r>
                    </a:p>
                    <a:p>
                      <a:r>
                        <a:rPr lang="ru-RU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воспитания уважения к трудящемуся человеку</a:t>
                      </a:r>
                    </a:p>
                    <a:p>
                      <a:r>
                        <a:rPr lang="ru-RU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бережного отношения к результатам труда человека</a:t>
                      </a:r>
                    </a:p>
                    <a:p>
                      <a:endParaRPr lang="ru-RU" sz="1800" i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воспитание стремления оказывать посильную помощь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воспитание личностных качеств</a:t>
                      </a:r>
                      <a:br>
                        <a:rPr lang="ru-RU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воспитание трудолюбия </a:t>
                      </a:r>
                      <a:br>
                        <a:rPr lang="ru-RU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воспитание положительных взаимоотношений между детьми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4290"/>
            <a:ext cx="8305800" cy="1143000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ТРУДОВОЙ ДЕЯТЕЛЬНОСТИ ДОШКОЛЬНИКОВ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3429000"/>
          <a:ext cx="857256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1785952"/>
                <a:gridCol w="2143141"/>
                <a:gridCol w="214314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Труд направлен на удовлетворение повседневных</a:t>
                      </a:r>
                      <a:r>
                        <a:rPr lang="ru-RU" baseline="0" dirty="0" smtClean="0"/>
                        <a:t> потребностей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 на уборку  групповой</a:t>
                      </a:r>
                      <a:r>
                        <a:rPr lang="ru-RU" baseline="0" dirty="0" smtClean="0"/>
                        <a:t> комнаты, участка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 на уход за растениями в уголке природы, на огороде, в цветнике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 на</a:t>
                      </a:r>
                      <a:r>
                        <a:rPr lang="ru-RU" baseline="0" dirty="0" smtClean="0"/>
                        <a:t> поддержание порядка в игровых центрах, подклеивание книг, коробок, доступный ремонт игрушек и т.п. совместно с воспитателем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24" y="1428736"/>
          <a:ext cx="850115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64"/>
                <a:gridCol w="1923002"/>
                <a:gridCol w="1952500"/>
                <a:gridCol w="212528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Самообслуживание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Хозяйственно- бытовой  труд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Труд в природе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Ручной труд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1285852" y="2285992"/>
            <a:ext cx="357190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357554" y="2285992"/>
            <a:ext cx="357190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500694" y="2285992"/>
            <a:ext cx="357190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572396" y="2285992"/>
            <a:ext cx="357190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8619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   </a:t>
            </a:r>
            <a:r>
              <a:rPr lang="ru-RU" sz="2700" dirty="0" smtClean="0">
                <a:solidFill>
                  <a:srgbClr val="002060"/>
                </a:solidFill>
              </a:rPr>
              <a:t>Огромная роль в развитии и воспитании ребенка принадлежит игре, отдельным игровым ситуациям - важнейшим видам детской деятельности. Советский педагог В.А. Сухомлинский подчеркивал, что "игра - это огромное светлое окно, через которое в духовный мир ребенка вливается живительный поток представлений, понятий об окружающем мире. Игра - это искра, зажигающая огонек пытливости и любознательности" 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124-luchiki.caduk.ru/images/tvoridobrodet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972440"/>
            <a:ext cx="5429288" cy="1885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3058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Основной девиз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             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«Игра и труд рядом идут»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 – ведущий вид деятельности дошкольников, поэтому организация трудовой деятельности происходит через использование игровых методов и приемов.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uralclinic.ru/images/dejurnye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500438"/>
            <a:ext cx="5164354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Алексе\Desktop\срочно\20191129_152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143116"/>
            <a:ext cx="2928958" cy="2080744"/>
          </a:xfrm>
          <a:prstGeom prst="rect">
            <a:avLst/>
          </a:prstGeom>
          <a:noFill/>
        </p:spPr>
      </p:pic>
      <p:pic>
        <p:nvPicPr>
          <p:cNvPr id="5122" name="Picture 2" descr="C:\Users\Алексе\Desktop\срочно\20191129_1536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736"/>
            <a:ext cx="2428892" cy="3238522"/>
          </a:xfrm>
          <a:prstGeom prst="rect">
            <a:avLst/>
          </a:prstGeom>
          <a:noFill/>
        </p:spPr>
      </p:pic>
      <p:pic>
        <p:nvPicPr>
          <p:cNvPr id="5123" name="Picture 3" descr="C:\Users\Алексе\Desktop\срочно\20191129_1549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071678"/>
            <a:ext cx="2786050" cy="2089538"/>
          </a:xfrm>
          <a:prstGeom prst="rect">
            <a:avLst/>
          </a:prstGeom>
          <a:noFill/>
        </p:spPr>
      </p:pic>
      <p:pic>
        <p:nvPicPr>
          <p:cNvPr id="5124" name="Picture 4" descr="C:\Users\Алексе\Desktop\срочно\20191129_1626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500570"/>
            <a:ext cx="3143240" cy="2357430"/>
          </a:xfrm>
          <a:prstGeom prst="rect">
            <a:avLst/>
          </a:prstGeom>
          <a:noFill/>
        </p:spPr>
      </p:pic>
      <p:pic>
        <p:nvPicPr>
          <p:cNvPr id="5125" name="Picture 5" descr="C:\Users\Алексе\Desktop\срочно\20191129_1631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4357671"/>
            <a:ext cx="3333772" cy="2500329"/>
          </a:xfrm>
          <a:prstGeom prst="rect">
            <a:avLst/>
          </a:prstGeom>
          <a:noFill/>
        </p:spPr>
      </p:pic>
      <p:sp>
        <p:nvSpPr>
          <p:cNvPr id="8" name="Облако 7"/>
          <p:cNvSpPr/>
          <p:nvPr/>
        </p:nvSpPr>
        <p:spPr>
          <a:xfrm>
            <a:off x="1928794" y="214290"/>
            <a:ext cx="6000792" cy="2214578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Самообслуживание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направлено на уход за собой (умывание, раздевание, одевание, приема пищи)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214282" y="928670"/>
            <a:ext cx="5072098" cy="1643074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Хозяйственно- бытовой труд в группе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097" name="Picture 1" descr="C:\Users\Алексе\Desktop\срочно\20191129_165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000108"/>
            <a:ext cx="2518172" cy="3357562"/>
          </a:xfrm>
          <a:prstGeom prst="rect">
            <a:avLst/>
          </a:prstGeom>
          <a:noFill/>
        </p:spPr>
      </p:pic>
      <p:pic>
        <p:nvPicPr>
          <p:cNvPr id="4098" name="Picture 2" descr="C:\Users\Алексе\Desktop\срочно\20191129_165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643182"/>
            <a:ext cx="2643188" cy="3524251"/>
          </a:xfrm>
          <a:prstGeom prst="rect">
            <a:avLst/>
          </a:prstGeom>
          <a:noFill/>
        </p:spPr>
      </p:pic>
      <p:pic>
        <p:nvPicPr>
          <p:cNvPr id="4099" name="Picture 3" descr="C:\Users\Алексе\Desktop\срочно\20191129_1707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286124"/>
            <a:ext cx="2518172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1020</TotalTime>
  <Words>417</Words>
  <PresentationFormat>Экран (4:3)</PresentationFormat>
  <Paragraphs>63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Воспитание  позитивного отношения к труду  в процессе игровой деятельности у детей  младшего дошкольного возраста                                    Воспитатель структурного подразделения,                                        реализующего общеобразовательные                   программы дошкольного                                   образования – «Детский сад №31»      ГБОУ СОШ №14                               «Центр образования»г. Сызрани Дулина И.И.</vt:lpstr>
      <vt:lpstr>«Дайте детям радость труда.                                                 Эту радость ему несут успех,    осознание своей умелости                                                    и значимости выполняемой работы,  возможность доставлять радость другим.»                                                                                  В. А. Сухомлинский </vt:lpstr>
      <vt:lpstr>Как известно, интерес к труду, необходимые трудовые навыки и личностные качества закладываются в детстве. Задача педагогов и родителей – не пропустить этот момент, ведь дошкольный возраст – ответственная и благодатная пора, когда ребёнок с радостью открывает для себя удивительный мир окружающей действительности. Для него радость бытия, радость познания, радость взросления – обычное состояние. Труд должен войти в жизнь ребёнка радостно и помочь в успешном всестороннем развитии. </vt:lpstr>
      <vt:lpstr> Задачи трудового воспитания дошкольников (Л. В. Куцакова)                   Цель: формирования положительного отношения к труду.                                                                ЗАДАЧИ                                                                                                                                          </vt:lpstr>
      <vt:lpstr>ВИДЫ ТРУДОВОЙ ДЕЯТЕЛЬНОСТИ ДОШКОЛЬНИКОВ</vt:lpstr>
      <vt:lpstr>   Огромная роль в развитии и воспитании ребенка принадлежит игре, отдельным игровым ситуациям - важнейшим видам детской деятельности. Советский педагог В.А. Сухомлинский подчеркивал, что "игра - это огромное светлое окно, через которое в духовный мир ребенка вливается живительный поток представлений, понятий об окружающем мире. Игра - это искра, зажигающая огонек пытливости и любознательности" . </vt:lpstr>
      <vt:lpstr>                              Основной девиз                         «Игра и труд рядом идут» Игра – ведущий вид деятельности дошкольников, поэтому организация трудовой деятельности происходит через использование игровых методов и приемов. </vt:lpstr>
      <vt:lpstr>Слайд 8</vt:lpstr>
      <vt:lpstr>Слайд 9</vt:lpstr>
      <vt:lpstr>Слайд 10</vt:lpstr>
      <vt:lpstr>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</dc:creator>
  <cp:lastModifiedBy>Алексе</cp:lastModifiedBy>
  <cp:revision>185</cp:revision>
  <dcterms:created xsi:type="dcterms:W3CDTF">2019-11-25T08:58:16Z</dcterms:created>
  <dcterms:modified xsi:type="dcterms:W3CDTF">2019-12-01T08:59:00Z</dcterms:modified>
</cp:coreProperties>
</file>