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97" r:id="rId2"/>
    <p:sldId id="300" r:id="rId3"/>
    <p:sldId id="301" r:id="rId4"/>
    <p:sldId id="302" r:id="rId5"/>
    <p:sldId id="303" r:id="rId6"/>
    <p:sldId id="304" r:id="rId7"/>
    <p:sldId id="305" r:id="rId8"/>
    <p:sldId id="30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>
        <p:scale>
          <a:sx n="70" d="100"/>
          <a:sy n="70" d="100"/>
        </p:scale>
        <p:origin x="163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94019-4C21-4ABC-9A74-5DEDCCC109A7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9FFFF-7346-404A-8312-626C29F6C1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21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12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90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62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0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5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4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05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0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3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DB367-683D-4F8F-8215-489F9708E013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B4006-C79E-4F01-90C2-272C69CAAA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49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1861086"/>
            <a:ext cx="9144000" cy="300807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  <a:defRPr/>
            </a:pPr>
            <a:r>
              <a:rPr lang="ru-RU" sz="40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9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предпринимательской культуры как средство развития коммуникативных способностей обучающихся</a:t>
            </a:r>
            <a:r>
              <a:rPr lang="ru-RU" sz="49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4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2800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634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18" y="836712"/>
            <a:ext cx="9114882" cy="324036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5400" dirty="0" smtClean="0">
                <a:solidFill>
                  <a:schemeClr val="accent6"/>
                </a:solidFill>
              </a:rPr>
              <a:t>			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омочь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старшеклассникам разобраться в том, что такое предпринимательство и кто такой предприниматель, соотнести со своими способностями и желаниями и определить, подходит ли ему предпринимательство как жизненная стратегия. Формирование предпринимательской культуры.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0591" y="40943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chusrayon.ru/sites/default/files/files/2017/2017.08_files/swe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437112"/>
            <a:ext cx="4799587" cy="2232248"/>
          </a:xfrm>
          <a:prstGeom prst="rect">
            <a:avLst/>
          </a:prstGeom>
          <a:noFill/>
          <a:effectLst>
            <a:softEdge rad="152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17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799" y="598459"/>
            <a:ext cx="8496944" cy="4785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4800" dirty="0"/>
          </a:p>
          <a:p>
            <a:pPr marL="45720" indent="0">
              <a:buNone/>
            </a:pPr>
            <a:endParaRPr lang="ru-RU" sz="4800" dirty="0" smtClean="0"/>
          </a:p>
          <a:p>
            <a:pPr marL="45720" indent="0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Уроки предпринимательства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5248" y="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работы:</a:t>
            </a:r>
            <a:endParaRPr lang="ru-RU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3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296"/>
            <a:ext cx="7886700" cy="593392"/>
          </a:xfrm>
        </p:spPr>
        <p:txBody>
          <a:bodyPr/>
          <a:lstStyle/>
          <a:p>
            <a:pPr algn="ctr"/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бизнесмен,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бизнесвýмен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лицо, имеющее своё дело в целях получения прибыли в форме оказания услуг, торговли или производства. </a:t>
            </a:r>
          </a:p>
        </p:txBody>
      </p:sp>
      <p:pic>
        <p:nvPicPr>
          <p:cNvPr id="2050" name="Picture 2" descr="http://dnepr.web2ua.com/wp-content/uploads/2017/09/179603_predprinimateli_krivogo_roga_nachali_polu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87" y="2996952"/>
            <a:ext cx="6216625" cy="3236756"/>
          </a:xfrm>
          <a:prstGeom prst="rect">
            <a:avLst/>
          </a:prstGeom>
          <a:noFill/>
          <a:effectLst>
            <a:softEdge rad="203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59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922" y="0"/>
            <a:ext cx="8510155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предпринимательской деятельности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предпринимательской деятельности в России - это производство и доведение до конкретных потребителей услуги, товара или работы. И, конечно, получение за это материального вознаграждения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https://novved.ru/images/NEWS/14.09.17/1-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https://3gw6t4169l0r1t1gzw1eeipv-wpengine.netdna-ssl.com/wp-content/uploads/2015/01/increase-1080x67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45321"/>
            <a:ext cx="4920481" cy="3075301"/>
          </a:xfrm>
          <a:prstGeom prst="rect">
            <a:avLst/>
          </a:prstGeom>
          <a:noFill/>
          <a:effectLst>
            <a:softEdge rad="292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36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трактовкой понятия предпринимательской деятельности, установленной в ГК РФ, можно выделить несколько характерных черт и особенностей предпринимательства:</a:t>
            </a:r>
          </a:p>
          <a:p>
            <a:endParaRPr lang="ru-RU" dirty="0"/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это самостоятельная деятельность дееспособных граждан и их объединений. Никто не может кого-нибудь принудительно заставить заниматься этой деятельностью;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это не просто самостоятельная, но инициативная деятельность, направленная на реализацию своих способностей и удовлетворение потребностей других лиц и общества;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это деятельность рисковая, поэтому будущий предприниматель должен помнить, что он будет рисковать и преодолевать сопротивление среды, к тому же государство не берет на себя ответственность за возможные неудачи;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34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предпринимательство – это не разовая сделка, а процесс, направленный на систематическое извлечение прибыли (дохода) законным путем, следовательно, это профессиональная деятельность, так как чтобы «систематически получать прибыль», нужно действовать компетентно, профессионально длительное время;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это деятельность, осуществляемая лицами (физическими и юридическими), зарегистрированными в качестве индивидуальных предпринимателей или юридических лиц, следовательно, такая деятельность законная, осуществляемая в соответствии с правовыми законодательными актами;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гражданским законодательством установлен основной мотив осуществления предпринимательской деятельности – получение прибыли, а чтобы этого добиться, нужно предложить (реализовать) потребителям товары (работы, услуги);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в законодательстве сформулированы способы получения прибыли: путем пользования имуществом, продажи товаров, выполнения работ, оказания услуг.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54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3504" y="19400"/>
            <a:ext cx="7272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>
                <a:solidFill>
                  <a:srgbClr val="020A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нужно </a:t>
            </a:r>
            <a:r>
              <a:rPr lang="ru-RU" sz="3600" dirty="0" smtClean="0">
                <a:solidFill>
                  <a:srgbClr val="020A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предпринимательство:</a:t>
            </a:r>
            <a:endParaRPr lang="ru-RU" sz="3600" b="0" i="0" dirty="0">
              <a:solidFill>
                <a:srgbClr val="020A1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836712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предпринимательства играет незаменимую роль в достижении экономического успеха, высоких темпов роста промышленного производства. Оно является основой инновационного, продуктивного характера экономики. Чем больше хозяйствующих субъектов имеют возможность проявить свою инициативу и творческие способности, тем меньше разрыв между потенциальными и фактическими результатами развития. </a:t>
            </a:r>
          </a:p>
        </p:txBody>
      </p:sp>
      <p:pic>
        <p:nvPicPr>
          <p:cNvPr id="4098" name="Picture 2" descr="https://evo.business/wp-content/uploads/2016/10/Featur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4242762"/>
            <a:ext cx="3672408" cy="258445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5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TM02900743[[fn=Природа]]</Template>
  <TotalTime>472</TotalTime>
  <Words>365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 2</vt:lpstr>
      <vt:lpstr>HDOfficeLightV0</vt:lpstr>
      <vt:lpstr>«Формирование предпринимательской культуры как средство развития коммуникативных способностей обучающихся»   </vt:lpstr>
      <vt:lpstr>    Помочь старшеклассникам разобраться в том, что такое предпринимательство и кто такой предприниматель, соотнести со своими способностями и желаниями и определить, подходит ли ему предпринимательство как жизненная стратегия. Формирование предпринимательской культуры.</vt:lpstr>
      <vt:lpstr>Презентация PowerPoint</vt:lpstr>
      <vt:lpstr>Предприниматель:</vt:lpstr>
      <vt:lpstr>Цель предпринимательской деятельности: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Ilya Tarasov</cp:lastModifiedBy>
  <cp:revision>57</cp:revision>
  <dcterms:created xsi:type="dcterms:W3CDTF">2016-12-20T16:57:36Z</dcterms:created>
  <dcterms:modified xsi:type="dcterms:W3CDTF">2018-07-03T11:13:53Z</dcterms:modified>
</cp:coreProperties>
</file>