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883D-0C8F-4C5C-B21C-0C73B032B4F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64F0-447F-459C-AD0C-9B379C734B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92893">
            <a:off x="-237092" y="1762083"/>
            <a:ext cx="8834194" cy="2570103"/>
          </a:xfrm>
        </p:spPr>
        <p:txBody>
          <a:bodyPr>
            <a:noAutofit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«Рисуем по клеточкам»</a:t>
            </a:r>
            <a:endParaRPr lang="ru-RU" sz="67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36510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Подготовила: воспитатель </a:t>
            </a:r>
            <a:r>
              <a:rPr lang="ru-RU" sz="1600" dirty="0" err="1" smtClean="0"/>
              <a:t>гр.№</a:t>
            </a:r>
            <a:r>
              <a:rPr lang="ru-RU" sz="1600" dirty="0" smtClean="0"/>
              <a:t> 11</a:t>
            </a:r>
          </a:p>
          <a:p>
            <a:r>
              <a:rPr lang="ru-RU" sz="1600" dirty="0" smtClean="0"/>
              <a:t>«Малинки» Цветкова В.Б.</a:t>
            </a:r>
            <a:endParaRPr lang="ru-RU" sz="16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463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МУНИЦИПАЛЬНОЕ БЮДЖЕТНОЕ ДОШКОЛЬНОЕ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ОБРАЗОВАТЕЛЬНОЕ УЧРЕЖДЕНИЕ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КОЛОКОЛЬЧИК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МУНИЦИПАЛЬНОГО ОБРАЗОВАНИЯ ГОРОД НОЯБРЬСК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(МБДОУ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КОЛОКОЛЬЧИК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Astra Serif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WehiGHX6gILk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4083447" cy="3573016"/>
          </a:xfrm>
          <a:prstGeom prst="rect">
            <a:avLst/>
          </a:prstGeom>
        </p:spPr>
      </p:pic>
      <p:pic>
        <p:nvPicPr>
          <p:cNvPr id="3" name="Рисунок 2" descr="kisspng-pencil-drawing-clip-art-pen-5a8028036e4001.757424611518348291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764704"/>
            <a:ext cx="2592288" cy="3225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980728"/>
            <a:ext cx="467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Для рисования вам понадобится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л</a:t>
            </a:r>
            <a:r>
              <a:rPr lang="ru-RU" sz="2400" b="1" dirty="0" smtClean="0">
                <a:solidFill>
                  <a:srgbClr val="C00000"/>
                </a:solidFill>
              </a:rPr>
              <a:t>ист бумаги в клетку и карандаш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00530_185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419600" cy="2376264"/>
          </a:xfrm>
          <a:prstGeom prst="rect">
            <a:avLst/>
          </a:prstGeom>
        </p:spPr>
      </p:pic>
      <p:pic>
        <p:nvPicPr>
          <p:cNvPr id="5" name="Рисунок 4" descr="fc4c463af0cb7d2bccb02ca507ffa4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4350695" cy="3539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5" y="40466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серебряная птица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небе утреннем кружится самолёт.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Завывает ветер, злится,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Только бури не боится наш пилот.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Он в любое время года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в жару и в непогоду всех зовёт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Совершить большой, отважный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Кругосветный, очень важный перелёт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4293096"/>
            <a:ext cx="2751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 кораблик смастерил,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 воде его пустил.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Ты плыви, кораблик мой,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потом вернись домой!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204864"/>
            <a:ext cx="13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Самолет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183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</a:rPr>
              <a:t>ораблик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3456384" cy="2475635"/>
          </a:xfrm>
          <a:prstGeom prst="rect">
            <a:avLst/>
          </a:prstGeom>
        </p:spPr>
      </p:pic>
      <p:pic>
        <p:nvPicPr>
          <p:cNvPr id="5" name="Рисунок 4" descr="kukla_751x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708920"/>
            <a:ext cx="3117664" cy="3595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7" y="90872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Ползет </a:t>
            </a:r>
            <a:r>
              <a:rPr lang="ru-RU" b="1" dirty="0" err="1" smtClean="0"/>
              <a:t>черепаха-стальная</a:t>
            </a:r>
            <a:r>
              <a:rPr lang="ru-RU" b="1" dirty="0" smtClean="0"/>
              <a:t> рубаха,</a:t>
            </a:r>
          </a:p>
          <a:p>
            <a:r>
              <a:rPr lang="ru-RU" b="1" dirty="0" smtClean="0"/>
              <a:t>Враг в овраг, и </a:t>
            </a:r>
            <a:r>
              <a:rPr lang="ru-RU" b="1" dirty="0" err="1" smtClean="0"/>
              <a:t>она-там</a:t>
            </a:r>
            <a:r>
              <a:rPr lang="ru-RU" b="1" dirty="0" smtClean="0"/>
              <a:t> где враг..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717032"/>
            <a:ext cx="3528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Ее руки- крендельком,</a:t>
            </a:r>
          </a:p>
          <a:p>
            <a:r>
              <a:rPr lang="ru-RU" b="1" dirty="0" smtClean="0"/>
              <a:t>Щеки, будто яблоки.</a:t>
            </a:r>
          </a:p>
          <a:p>
            <a:r>
              <a:rPr lang="ru-RU" b="1" dirty="0" smtClean="0"/>
              <a:t>С нею издавна знаком,</a:t>
            </a:r>
          </a:p>
          <a:p>
            <a:r>
              <a:rPr lang="ru-RU" b="1" dirty="0" smtClean="0"/>
              <a:t>Весь народ на ярмарке.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22048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</a:rPr>
              <a:t>анк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1409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Б</a:t>
            </a:r>
            <a:r>
              <a:rPr lang="ru-RU" sz="2400" b="1" dirty="0" smtClean="0">
                <a:solidFill>
                  <a:srgbClr val="C00000"/>
                </a:solidFill>
              </a:rPr>
              <a:t>арыня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530_184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5187603" cy="5739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1268760"/>
            <a:ext cx="28803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Я Мишка очень славный,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лесу я самый главный. </a:t>
            </a:r>
            <a:endParaRPr lang="ru-RU" sz="2400" b="1" dirty="0" smtClean="0"/>
          </a:p>
          <a:p>
            <a:r>
              <a:rPr lang="ru-RU" sz="2400" b="1" dirty="0" smtClean="0"/>
              <a:t>По </a:t>
            </a:r>
            <a:r>
              <a:rPr lang="ru-RU" sz="2400" b="1" dirty="0"/>
              <a:t>лесу я не зря хожу </a:t>
            </a:r>
            <a:r>
              <a:rPr lang="ru-RU" sz="2400" b="1" dirty="0" smtClean="0"/>
              <a:t>—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За порядком я слежу.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0131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Медведь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4c3fb3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995936" cy="2996952"/>
          </a:xfrm>
          <a:prstGeom prst="rect">
            <a:avLst/>
          </a:prstGeom>
        </p:spPr>
      </p:pic>
      <p:pic>
        <p:nvPicPr>
          <p:cNvPr id="3" name="Рисунок 2" descr="IMG_20200530_184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84984"/>
            <a:ext cx="3552825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8367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Зонтик в дождь пошёл гулять,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Но забыл он… зонтик взять!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Под дождём в короткий срок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Сильно зонтик наш намок.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Но сказал он: «Не беда!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Если с неба льёт вода!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Если б дождик перестал —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Я бы вовсе не гулял!»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4653136"/>
            <a:ext cx="3164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Кто без компаса и карты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Мчится в тундре, тянет нарты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 ночь полярную и в день?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Это – северный олень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292494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Зонт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5949280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Олень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530_184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462539" cy="4011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060848"/>
            <a:ext cx="3528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Кенгуру</a:t>
            </a:r>
            <a:r>
              <a:rPr lang="ru-RU" b="1" dirty="0"/>
              <a:t>, кенгуру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Скачет с сумкой поутру.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Утро сменит ясный день,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Сумку ей носить не лень.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Вечер тихо подкрадётся —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 сумкою не расстаётся.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Кенгуру всю ночь проспит —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Сумка вместе с ней лежит.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Отгадай-ка, почему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Ходит с сумкой кенгуру?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Потому, что в ней ребёнок,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Кенгуриный</a:t>
            </a:r>
            <a:r>
              <a:rPr lang="ru-RU" b="1" dirty="0"/>
              <a:t> кенгурёнок!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1268760"/>
            <a:ext cx="124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Кенгуру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530_184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548680"/>
            <a:ext cx="3142481" cy="3278617"/>
          </a:xfrm>
          <a:prstGeom prst="rect">
            <a:avLst/>
          </a:prstGeom>
        </p:spPr>
      </p:pic>
      <p:pic>
        <p:nvPicPr>
          <p:cNvPr id="3" name="Рисунок 2" descr="к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2438400" cy="2563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196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парке солнышко пригрело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Белка на суку сидела. </a:t>
            </a:r>
            <a:endParaRPr lang="ru-RU" b="1" dirty="0" smtClean="0"/>
          </a:p>
          <a:p>
            <a:r>
              <a:rPr lang="ru-RU" b="1" dirty="0" smtClean="0"/>
              <a:t>Мы </a:t>
            </a:r>
            <a:r>
              <a:rPr lang="ru-RU" b="1" dirty="0"/>
              <a:t>её кормили с рук, 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 </a:t>
            </a:r>
            <a:r>
              <a:rPr lang="ru-RU" b="1" dirty="0"/>
              <a:t>Белка наш пушистый друг!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4149081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 моей </a:t>
            </a:r>
            <a:r>
              <a:rPr lang="ru-RU" b="1" dirty="0" smtClean="0"/>
              <a:t>подружки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Маленькие ушки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Мяконькие лапки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Коготки-царапки</a:t>
            </a:r>
          </a:p>
          <a:p>
            <a:r>
              <a:rPr lang="ru-RU" b="1" dirty="0" smtClean="0"/>
              <a:t> </a:t>
            </a:r>
            <a:r>
              <a:rPr lang="ru-RU" b="1" dirty="0"/>
              <a:t>И забавный хвостик</a:t>
            </a:r>
            <a:r>
              <a:rPr lang="ru-RU" b="1" dirty="0" smtClean="0"/>
              <a:t>…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Приходите в гости, </a:t>
            </a:r>
            <a:endParaRPr lang="ru-RU" b="1" dirty="0" smtClean="0"/>
          </a:p>
          <a:p>
            <a:r>
              <a:rPr lang="ru-RU" b="1" dirty="0" smtClean="0"/>
              <a:t>Познакомлю </a:t>
            </a:r>
            <a:r>
              <a:rPr lang="ru-RU" b="1" dirty="0"/>
              <a:t>с </a:t>
            </a:r>
            <a:r>
              <a:rPr lang="ru-RU" b="1" dirty="0" smtClean="0"/>
              <a:t>нею</a:t>
            </a:r>
          </a:p>
          <a:p>
            <a:r>
              <a:rPr lang="ru-RU" b="1" dirty="0" smtClean="0"/>
              <a:t>С </a:t>
            </a:r>
            <a:r>
              <a:rPr lang="ru-RU" b="1" dirty="0"/>
              <a:t>Муркою моею.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908720"/>
            <a:ext cx="96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661248"/>
            <a:ext cx="96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Котик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415319" cy="5953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916832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этом замке добрый сон.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А по замку ходит гном -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Деревянный башмачок.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проснувшийся сверчок,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Снова будит на рассвете...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к распахнутой карете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Приглашает милый паж.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хрустальный экипаж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Заблудился в тёплом лете...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1052736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Замок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877272"/>
            <a:ext cx="946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 это очень сложный рисунок! Попробуй нарисовать его!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«Рисуем по клеточкам»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«Волшебные клеточки»</dc:title>
  <dc:creator>User</dc:creator>
  <cp:lastModifiedBy>User</cp:lastModifiedBy>
  <cp:revision>20</cp:revision>
  <dcterms:created xsi:type="dcterms:W3CDTF">2020-05-30T13:53:49Z</dcterms:created>
  <dcterms:modified xsi:type="dcterms:W3CDTF">2020-05-30T15:25:16Z</dcterms:modified>
</cp:coreProperties>
</file>