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4" r:id="rId3"/>
    <p:sldId id="261" r:id="rId4"/>
    <p:sldId id="273" r:id="rId5"/>
    <p:sldId id="263" r:id="rId6"/>
    <p:sldId id="265" r:id="rId7"/>
    <p:sldId id="271" r:id="rId8"/>
    <p:sldId id="267" r:id="rId9"/>
    <p:sldId id="272" r:id="rId10"/>
    <p:sldId id="268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9AB6"/>
    <a:srgbClr val="FF5B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168" autoAdjust="0"/>
  </p:normalViewPr>
  <p:slideViewPr>
    <p:cSldViewPr snapToGrid="0">
      <p:cViewPr varScale="1">
        <p:scale>
          <a:sx n="66" d="100"/>
          <a:sy n="66" d="100"/>
        </p:scale>
        <p:origin x="-150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45DF-47EF-427E-A877-2E4C95F3917F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CD0F-3F59-4042-8EE4-A47C87D7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0410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45DF-47EF-427E-A877-2E4C95F3917F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CD0F-3F59-4042-8EE4-A47C87D7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836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45DF-47EF-427E-A877-2E4C95F3917F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CD0F-3F59-4042-8EE4-A47C87D7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844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45DF-47EF-427E-A877-2E4C95F3917F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CD0F-3F59-4042-8EE4-A47C87D7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12634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45DF-47EF-427E-A877-2E4C95F3917F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CD0F-3F59-4042-8EE4-A47C87D7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316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45DF-47EF-427E-A877-2E4C95F3917F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CD0F-3F59-4042-8EE4-A47C87D7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76106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45DF-47EF-427E-A877-2E4C95F3917F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CD0F-3F59-4042-8EE4-A47C87D7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7987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45DF-47EF-427E-A877-2E4C95F3917F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CD0F-3F59-4042-8EE4-A47C87D7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64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45DF-47EF-427E-A877-2E4C95F3917F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CD0F-3F59-4042-8EE4-A47C87D7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9672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45DF-47EF-427E-A877-2E4C95F3917F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CD0F-3F59-4042-8EE4-A47C87D7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78380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1145DF-47EF-427E-A877-2E4C95F3917F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9CD0F-3F59-4042-8EE4-A47C87D7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9387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1145DF-47EF-427E-A877-2E4C95F3917F}" type="datetimeFigureOut">
              <a:rPr lang="ru-RU" smtClean="0"/>
              <a:t>02.06.2020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89CD0F-3F59-4042-8EE4-A47C87D7F51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23691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5" Type="http://schemas.openxmlformats.org/officeDocument/2006/relationships/image" Target="../media/image5.png"/><Relationship Id="rId4" Type="http://schemas.openxmlformats.org/officeDocument/2006/relationships/image" Target="../media/image1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87916" y="5982160"/>
            <a:ext cx="6858000" cy="784952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endParaRPr lang="ru-RU" sz="2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начало урока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36316" y="4006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173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6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шляпа вопросы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9714" y="776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3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7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54289"/>
            <a:ext cx="7886700" cy="466147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/>
              <a:t>Landmarks in London</a:t>
            </a:r>
            <a:endParaRPr lang="ru-RU" b="1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99" y="787110"/>
            <a:ext cx="4011391" cy="26742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787110"/>
            <a:ext cx="4218040" cy="27500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0" t="15197" r="9694" b="-1576"/>
          <a:stretch/>
        </p:blipFill>
        <p:spPr>
          <a:xfrm>
            <a:off x="304801" y="3647768"/>
            <a:ext cx="4050889" cy="29398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5407" y="3795251"/>
            <a:ext cx="4031226" cy="2644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99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513" y="5718626"/>
            <a:ext cx="1078359" cy="107637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он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589" y="810491"/>
            <a:ext cx="8503902" cy="478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8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3182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2"/>
          <p:cNvSpPr txBox="1">
            <a:spLocks/>
          </p:cNvSpPr>
          <p:nvPr/>
        </p:nvSpPr>
        <p:spPr>
          <a:xfrm>
            <a:off x="661955" y="2238627"/>
            <a:ext cx="8480704" cy="4073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6000" dirty="0">
              <a:latin typeface="Arial Black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4" t="23405" r="15914" b="12939"/>
          <a:stretch/>
        </p:blipFill>
        <p:spPr>
          <a:xfrm>
            <a:off x="1706823" y="2015613"/>
            <a:ext cx="6390968" cy="43655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95665" y="1119276"/>
            <a:ext cx="6902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Arial Black" pitchFamily="34" charset="0"/>
              </a:rPr>
              <a:t>     Top </a:t>
            </a:r>
            <a:r>
              <a:rPr lang="en-US" sz="2800" dirty="0">
                <a:latin typeface="Arial Black" pitchFamily="34" charset="0"/>
              </a:rPr>
              <a:t>tourist </a:t>
            </a:r>
            <a:r>
              <a:rPr lang="en-US" sz="2800" dirty="0" smtClean="0">
                <a:latin typeface="Arial Black" pitchFamily="34" charset="0"/>
              </a:rPr>
              <a:t>attraction</a:t>
            </a:r>
            <a:r>
              <a:rPr lang="ru-RU" sz="2800" dirty="0" smtClean="0">
                <a:latin typeface="Arial Black" pitchFamily="34" charset="0"/>
              </a:rPr>
              <a:t>: </a:t>
            </a:r>
            <a:r>
              <a:rPr lang="en-US" sz="2800" dirty="0" smtClean="0">
                <a:latin typeface="Arial Black" pitchFamily="34" charset="0"/>
              </a:rPr>
              <a:t>Big Ben </a:t>
            </a:r>
            <a:endParaRPr lang="ru-RU" sz="2800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523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/>
          </p:cNvSpPr>
          <p:nvPr/>
        </p:nvSpPr>
        <p:spPr>
          <a:xfrm>
            <a:off x="0" y="1385455"/>
            <a:ext cx="8915400" cy="37776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 smtClean="0">
                <a:latin typeface="Arial Black" pitchFamily="34" charset="0"/>
              </a:rPr>
              <a:t>Aim: </a:t>
            </a:r>
          </a:p>
          <a:p>
            <a:pPr algn="ctr"/>
            <a:endParaRPr lang="en-US" sz="4400" dirty="0" smtClean="0">
              <a:latin typeface="Arial Black" pitchFamily="34" charset="0"/>
            </a:endParaRPr>
          </a:p>
          <a:p>
            <a:pPr algn="ctr"/>
            <a:r>
              <a:rPr lang="en-US" sz="3600" b="1" dirty="0" smtClean="0">
                <a:latin typeface="Arial Black" pitchFamily="34" charset="0"/>
              </a:rPr>
              <a:t>To  know more about Big Ben </a:t>
            </a:r>
            <a:endParaRPr lang="ru-RU" sz="3600" b="1" dirty="0"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13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колокол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7217" y="57848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165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96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76" y="784010"/>
            <a:ext cx="2429942" cy="2429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789" y="784010"/>
            <a:ext cx="3748449" cy="21667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205" y="3666593"/>
            <a:ext cx="1938251" cy="24423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67" y="3424121"/>
            <a:ext cx="3071651" cy="29272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847278" y="886977"/>
            <a:ext cx="242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BELFRY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0164" y="2969546"/>
            <a:ext cx="242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CLOCKFACE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77220" y="5211672"/>
            <a:ext cx="28432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Arial Black" panose="020B0A04020102020204" pitchFamily="34" charset="0"/>
              </a:rPr>
              <a:t>SHORT (HOUR) HAND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25876" y="6336005"/>
            <a:ext cx="24299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 Black" panose="020B0A04020102020204" pitchFamily="34" charset="0"/>
              </a:rPr>
              <a:t>BELL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95135" y="6182117"/>
            <a:ext cx="282932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Arial Black" panose="020B0A04020102020204" pitchFamily="34" charset="0"/>
              </a:rPr>
              <a:t>LONG (MINUTE) HAND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 flipV="1">
            <a:off x="5694292" y="4971221"/>
            <a:ext cx="852345" cy="241753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/>
          <p:nvPr/>
        </p:nvCxnSpPr>
        <p:spPr>
          <a:xfrm flipH="1" flipV="1">
            <a:off x="7227776" y="4665015"/>
            <a:ext cx="875101" cy="885211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2084439" y="76124"/>
            <a:ext cx="70652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Aharoni" panose="02010803020104030203" pitchFamily="2" charset="-79"/>
                <a:cs typeface="Aharoni" panose="02010803020104030203" pitchFamily="2" charset="-79"/>
              </a:rPr>
              <a:t>The parts of the tower </a:t>
            </a:r>
            <a:endParaRPr lang="ru-RU" sz="4000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3886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94735" y="865239"/>
            <a:ext cx="37264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Big Ben is not a person,</a:t>
            </a:r>
          </a:p>
          <a:p>
            <a:r>
              <a:rPr lang="en-U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Big Ben is not a clock, </a:t>
            </a:r>
          </a:p>
          <a:p>
            <a:r>
              <a:rPr lang="en-U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Big Ben is not a tower,</a:t>
            </a:r>
          </a:p>
          <a:p>
            <a:r>
              <a:rPr lang="en-U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It’s a </a:t>
            </a:r>
            <a:r>
              <a:rPr lang="en-US" sz="2400" err="1" smtClean="0">
                <a:latin typeface="Aharoni" panose="02010803020104030203" pitchFamily="2" charset="-79"/>
                <a:cs typeface="Aharoni" panose="02010803020104030203" pitchFamily="2" charset="-79"/>
              </a:rPr>
              <a:t>bell</a:t>
            </a:r>
            <a:r>
              <a:rPr lang="en-US" sz="2400" smtClean="0">
                <a:latin typeface="Aharoni" panose="02010803020104030203" pitchFamily="2" charset="-79"/>
                <a:cs typeface="Aharoni" panose="02010803020104030203" pitchFamily="2" charset="-79"/>
              </a:rPr>
              <a:t>. Ding </a:t>
            </a:r>
            <a:r>
              <a:rPr lang="en-US" sz="2400" dirty="0" smtClean="0">
                <a:latin typeface="Aharoni" panose="02010803020104030203" pitchFamily="2" charset="-79"/>
                <a:cs typeface="Aharoni" panose="02010803020104030203" pitchFamily="2" charset="-79"/>
              </a:rPr>
              <a:t>– Dong!</a:t>
            </a:r>
            <a:endParaRPr lang="ru-RU" sz="2400" dirty="0"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0085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B0F0"/>
      </a:hlink>
      <a:folHlink>
        <a:srgbClr val="0000BF"/>
      </a:folHlink>
    </a:clrScheme>
    <a:fontScheme name="Лондон">
      <a:majorFont>
        <a:latin typeface="CyrillicHover"/>
        <a:ea typeface=""/>
        <a:cs typeface=""/>
      </a:majorFont>
      <a:minorFont>
        <a:latin typeface="Arial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569</TotalTime>
  <Words>65</Words>
  <Application>Microsoft Office PowerPoint</Application>
  <PresentationFormat>Экран (4:3)</PresentationFormat>
  <Paragraphs>15</Paragraphs>
  <Slides>10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Landmarks in London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Гимназия №3</cp:lastModifiedBy>
  <cp:revision>22</cp:revision>
  <dcterms:created xsi:type="dcterms:W3CDTF">2018-06-28T11:06:21Z</dcterms:created>
  <dcterms:modified xsi:type="dcterms:W3CDTF">2020-06-02T17:47:30Z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744845</vt:lpwstr>
  </property>
  <property fmtid="{D5CDD505-2E9C-101B-9397-08002B2CF9AE}" pid="3" name="NXPowerLiteSettings">
    <vt:lpwstr>E7000400038000</vt:lpwstr>
  </property>
  <property fmtid="{D5CDD505-2E9C-101B-9397-08002B2CF9AE}" pid="4" name="NXPowerLiteVersion">
    <vt:lpwstr>D6.2.8</vt:lpwstr>
  </property>
</Properties>
</file>