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71" r:id="rId10"/>
    <p:sldId id="263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4389-E1EB-483B-8821-E444255A3D94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E6A1-DEF1-4573-8A96-3026DF47E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EE03-0B91-4756-98DA-E503217F7603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9D58-B7F9-4161-A8BD-5B2826D94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AD08-BE4D-4306-8310-2912F1EDD743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B6D8-28F0-4C44-8F94-B5C1EFA6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5432-2172-4FD6-B94C-9B7C66CCBCB2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2A46-62CE-4F4C-B78F-B40D498EF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1B22-DD4B-4594-AD84-60E024BA6548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5E7E-64E5-4948-B4B4-097CC1435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0139-0A5C-4ED7-8D2B-0D83A6297EE4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1C58-D0B9-4423-9D06-9F2F7D7D6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ADA7-F338-4E59-B22E-CC522DF0918E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EC13-71DA-4BC0-AE6F-619B9A16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6304-E324-4E9D-840E-B819B8BAFC02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57F1-ED06-42BC-88AD-C1AB18DAA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890B-C017-454B-9132-AF34EED16E64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BB62-7502-4162-8F88-F5E45151B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1FA2-2BA0-494D-851C-2DDE185B276A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527D-AD93-4955-A374-44DE652A7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411B-1306-4B11-AFE4-53983DC872D4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C039-82C9-4AAC-9655-0AB9A90EC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B1630D-DAB4-4448-A98E-9F4711425D46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C410-A817-4162-B8AC-ABE723397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-536575"/>
            <a:ext cx="6400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русского языка во 2 классе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теме: « Обучающее сочинение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картине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С.А.Тутунова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Зима пришла. Детство».»</a:t>
            </a:r>
          </a:p>
          <a:p>
            <a:pPr eaLnBrk="1" hangingPunct="1">
              <a:lnSpc>
                <a:spcPct val="90000"/>
              </a:lnSpc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6632"/>
            <a:ext cx="892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ССОШ № 1 « Стародубская средняя общеобразовательная школа №1»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69732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 учитель начальных классов высшей квалификационной категории </a:t>
            </a:r>
          </a:p>
          <a:p>
            <a:r>
              <a:rPr lang="ru-RU" dirty="0" smtClean="0"/>
              <a:t>Лагуткина О.П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Чему удивлен он?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Что мальчик видел вчера во дворе ?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1285875"/>
            <a:ext cx="3786188" cy="2357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сне</a:t>
            </a:r>
            <a:r>
              <a:rPr lang="ru-RU" sz="2800" dirty="0">
                <a:solidFill>
                  <a:srgbClr val="FF0000"/>
                </a:solidFill>
              </a:rPr>
              <a:t>г</a:t>
            </a:r>
            <a:r>
              <a:rPr lang="ru-RU" sz="2800" dirty="0">
                <a:solidFill>
                  <a:schemeClr val="tx1"/>
                </a:solidFill>
              </a:rPr>
              <a:t>,вып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>
                <a:solidFill>
                  <a:schemeClr val="tx1"/>
                </a:solidFill>
              </a:rPr>
              <a:t>л,</a:t>
            </a:r>
            <a:r>
              <a:rPr lang="ru-RU" sz="2800" dirty="0"/>
              <a:t>первый,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вч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ра,двор,н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взра</a:t>
            </a:r>
            <a:r>
              <a:rPr lang="ru-RU" sz="2800" dirty="0">
                <a:solidFill>
                  <a:srgbClr val="FF0000"/>
                </a:solidFill>
              </a:rPr>
              <a:t>чн</a:t>
            </a:r>
            <a:r>
              <a:rPr lang="ru-RU" sz="2800" dirty="0"/>
              <a:t>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ещ</a:t>
            </a:r>
            <a:r>
              <a:rPr lang="ru-RU" sz="2800" dirty="0">
                <a:solidFill>
                  <a:srgbClr val="FF0000"/>
                </a:solidFill>
              </a:rPr>
              <a:t>ё</a:t>
            </a:r>
            <a:r>
              <a:rPr lang="ru-RU" sz="2800" dirty="0"/>
              <a:t>, темно-чёрн</a:t>
            </a:r>
            <a:r>
              <a:rPr lang="ru-RU" sz="2800" dirty="0">
                <a:solidFill>
                  <a:srgbClr val="FF0000"/>
                </a:solidFill>
              </a:rPr>
              <a:t>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4000500"/>
            <a:ext cx="4214812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Выпал первый снег.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5143500"/>
            <a:ext cx="6286500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Ещё вчера двор был невзрачного темно-черного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4750"/>
            <a:ext cx="8115300" cy="2411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Как изменил снег вид из окна?</a:t>
            </a:r>
          </a:p>
        </p:txBody>
      </p:sp>
      <p:pic>
        <p:nvPicPr>
          <p:cNvPr id="5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4314305" cy="335834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4875" y="1071563"/>
            <a:ext cx="3643313" cy="2500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хож на, двор, се</a:t>
            </a:r>
            <a:r>
              <a:rPr lang="ru-RU" sz="2800" dirty="0">
                <a:solidFill>
                  <a:srgbClr val="FF0000"/>
                </a:solidFill>
              </a:rPr>
              <a:t>г</a:t>
            </a:r>
            <a:r>
              <a:rPr lang="ru-RU" sz="2800" dirty="0"/>
              <a:t>одня, пл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ток, б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лосне</a:t>
            </a:r>
            <a:r>
              <a:rPr lang="ru-RU" sz="2800" dirty="0">
                <a:solidFill>
                  <a:srgbClr val="FF0000"/>
                </a:solidFill>
              </a:rPr>
              <a:t>ж</a:t>
            </a:r>
            <a:r>
              <a:rPr lang="ru-RU" sz="2800" dirty="0"/>
              <a:t>ный, пуховый, эт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т же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4286250"/>
            <a:ext cx="5929312" cy="1214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Се</a:t>
            </a:r>
            <a:r>
              <a:rPr lang="ru-RU" sz="2800" dirty="0">
                <a:solidFill>
                  <a:srgbClr val="FF0000"/>
                </a:solidFill>
              </a:rPr>
              <a:t>г</a:t>
            </a:r>
            <a:r>
              <a:rPr lang="ru-RU" sz="2800" dirty="0"/>
              <a:t>одня этот же двор стал похож на белоснежный пуховый платок.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4314305" cy="335834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7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8043863" cy="2625725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С чем можно сравнить землю, покрытую снегом?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3" y="642938"/>
            <a:ext cx="2786062" cy="2857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мля,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бумага,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лист,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белая,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чистая,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стала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38" y="4857750"/>
            <a:ext cx="6143625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Земля стала  белая, как чистый лист бумаги.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4750"/>
            <a:ext cx="7472363" cy="2411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Что мы видим на ветках деревьев и заборе?</a:t>
            </a:r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38" y="1357313"/>
            <a:ext cx="1571625" cy="1914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ша</a:t>
            </a:r>
            <a:r>
              <a:rPr lang="ru-RU" sz="2800" dirty="0">
                <a:solidFill>
                  <a:srgbClr val="FF0000"/>
                </a:solidFill>
              </a:rPr>
              <a:t>п</a:t>
            </a:r>
            <a:r>
              <a:rPr lang="ru-RU" sz="2800" dirty="0"/>
              <a:t>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белая,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сне</a:t>
            </a:r>
            <a:r>
              <a:rPr lang="ru-RU" sz="2800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4714875"/>
            <a:ext cx="5857875" cy="1128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 ветках д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рев</a:t>
            </a:r>
            <a:r>
              <a:rPr lang="ru-RU" sz="2800" dirty="0">
                <a:solidFill>
                  <a:srgbClr val="FF0000"/>
                </a:solidFill>
              </a:rPr>
              <a:t>ь</a:t>
            </a:r>
            <a:r>
              <a:rPr lang="ru-RU" sz="2800" dirty="0"/>
              <a:t>ев и з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боре л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жат белые ша</a:t>
            </a:r>
            <a:r>
              <a:rPr lang="ru-RU" sz="2800" dirty="0">
                <a:solidFill>
                  <a:srgbClr val="FF0000"/>
                </a:solidFill>
              </a:rPr>
              <a:t>п</a:t>
            </a:r>
            <a:r>
              <a:rPr lang="ru-RU" sz="2800" dirty="0"/>
              <a:t>ки снега.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    </a:t>
            </a:r>
            <a:r>
              <a:rPr lang="ru-RU" sz="4000" b="1" smtClean="0"/>
              <a:t> 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71938"/>
            <a:ext cx="8043863" cy="2054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О чем подумал мальчик?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1000125"/>
            <a:ext cx="2714625" cy="25574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лг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жда</a:t>
            </a:r>
            <a:r>
              <a:rPr lang="ru-RU" sz="2800" dirty="0">
                <a:solidFill>
                  <a:srgbClr val="FF0000"/>
                </a:solidFill>
              </a:rPr>
              <a:t>нн</a:t>
            </a:r>
            <a:r>
              <a:rPr lang="ru-RU" sz="2800" dirty="0"/>
              <a:t>ая,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л</a:t>
            </a:r>
            <a:r>
              <a:rPr lang="ru-RU" sz="2800" dirty="0">
                <a:solidFill>
                  <a:srgbClr val="FF0000"/>
                </a:solidFill>
              </a:rPr>
              <a:t>ю</a:t>
            </a:r>
            <a:r>
              <a:rPr lang="ru-RU" sz="2800" dirty="0"/>
              <a:t>бимая, пр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шла, нак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нец-то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4786313"/>
            <a:ext cx="5715000" cy="1271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Нак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нец-то пр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шла д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лг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жда</a:t>
            </a:r>
            <a:r>
              <a:rPr lang="ru-RU" sz="2800" dirty="0">
                <a:solidFill>
                  <a:srgbClr val="FF0000"/>
                </a:solidFill>
              </a:rPr>
              <a:t>нн</a:t>
            </a:r>
            <a:r>
              <a:rPr lang="ru-RU" sz="2800" dirty="0"/>
              <a:t>ая  и всеми л</a:t>
            </a:r>
            <a:r>
              <a:rPr lang="ru-RU" sz="2800" dirty="0">
                <a:solidFill>
                  <a:srgbClr val="FF0000"/>
                </a:solidFill>
              </a:rPr>
              <a:t>ю</a:t>
            </a:r>
            <a:r>
              <a:rPr lang="ru-RU" sz="2800" dirty="0"/>
              <a:t>бимая з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Заключение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1000125"/>
            <a:ext cx="7686675" cy="8286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Твоё отношение к картине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85938"/>
            <a:ext cx="2428875" cy="1571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нравилась,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ртина,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785938"/>
            <a:ext cx="3857625" cy="1843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з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гад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чное,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з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время,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кр</a:t>
            </a:r>
            <a:r>
              <a:rPr lang="ru-RU" sz="2800" dirty="0">
                <a:solidFill>
                  <a:srgbClr val="C00000"/>
                </a:solidFill>
              </a:rPr>
              <a:t>а</a:t>
            </a:r>
            <a:r>
              <a:rPr lang="ru-RU" sz="2800" dirty="0"/>
              <a:t>сивое, 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3786188"/>
            <a:ext cx="5429250" cy="500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Мне понравилась эта к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ртина.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714875"/>
            <a:ext cx="6215063" cy="1571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Художник пок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зал,что з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ма самое кр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сивое и з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гадо</a:t>
            </a:r>
            <a:r>
              <a:rPr lang="ru-RU" sz="2800" dirty="0">
                <a:solidFill>
                  <a:srgbClr val="FF0000"/>
                </a:solidFill>
              </a:rPr>
              <a:t>чн</a:t>
            </a:r>
            <a:r>
              <a:rPr lang="ru-RU" sz="2800" dirty="0"/>
              <a:t>ое время года.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Её 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б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жают все люди, от мала до в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лика.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28625" y="1714500"/>
            <a:ext cx="8229600" cy="185737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Сочинение по картине С.А.Тутунова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 Зима пришла»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3099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Что такое сочинение?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Вступление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Основная часть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Каждая часть пишется с …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46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избежать повторов?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Художник </a:t>
            </a:r>
            <a:r>
              <a:rPr lang="ru-RU" smtClean="0"/>
              <a:t> - автор, С.А.Тутунов.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Картина </a:t>
            </a:r>
            <a:r>
              <a:rPr lang="ru-RU" smtClean="0"/>
              <a:t>– полотно,пейзаж,холст.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Мальчик</a:t>
            </a:r>
            <a:r>
              <a:rPr lang="ru-RU" smtClean="0"/>
              <a:t> – герой, ребёнок, малыш, он,ему.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6000" y="4786313"/>
            <a:ext cx="6215063" cy="92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р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д нами к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ртина С.А. Тутунова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« З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ма пришла. Де</a:t>
            </a:r>
            <a:r>
              <a:rPr lang="ru-RU" sz="2800" dirty="0">
                <a:solidFill>
                  <a:srgbClr val="FF0000"/>
                </a:solidFill>
              </a:rPr>
              <a:t>тст</a:t>
            </a:r>
            <a:r>
              <a:rPr lang="ru-RU" sz="2800" dirty="0"/>
              <a:t>во.»</a:t>
            </a:r>
          </a:p>
        </p:txBody>
      </p:sp>
      <p:pic>
        <p:nvPicPr>
          <p:cNvPr id="4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57166"/>
            <a:ext cx="4312369" cy="335756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95838" y="866775"/>
            <a:ext cx="385762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>
                <a:latin typeface="+mn-lt"/>
                <a:ea typeface="+mj-ea"/>
                <a:cs typeface="Times New Roman" pitchFamily="18" charset="0"/>
              </a:rPr>
              <a:t>Вступление.</a:t>
            </a:r>
            <a:endParaRPr lang="ru-RU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436" name="Заголовок 6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63" y="3214688"/>
            <a:ext cx="2214562" cy="357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С.А.Тутунова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3857625"/>
            <a:ext cx="1500188" cy="357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ртина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6313" y="3214688"/>
            <a:ext cx="1071562" cy="357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63" y="3857625"/>
            <a:ext cx="4500562" cy="357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« З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ма пришла.Де</a:t>
            </a:r>
            <a:r>
              <a:rPr lang="ru-RU" sz="2800" dirty="0">
                <a:solidFill>
                  <a:srgbClr val="FF0000"/>
                </a:solidFill>
              </a:rPr>
              <a:t>тст</a:t>
            </a:r>
            <a:r>
              <a:rPr lang="ru-RU" sz="2800" dirty="0"/>
              <a:t>во.»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0" y="3857625"/>
            <a:ext cx="1143000" cy="357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перед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6313" y="1428750"/>
            <a:ext cx="2214562" cy="2343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вид</a:t>
            </a:r>
            <a:r>
              <a:rPr lang="ru-RU" sz="3200" dirty="0">
                <a:solidFill>
                  <a:srgbClr val="FF0000"/>
                </a:solidFill>
              </a:rPr>
              <a:t>и</a:t>
            </a:r>
            <a:r>
              <a:rPr lang="ru-RU" sz="3200" dirty="0"/>
              <a:t>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мален</a:t>
            </a:r>
            <a:r>
              <a:rPr lang="ru-RU" sz="2800" dirty="0">
                <a:solidFill>
                  <a:srgbClr val="FF0000"/>
                </a:solidFill>
              </a:rPr>
              <a:t>ь</a:t>
            </a:r>
            <a:r>
              <a:rPr lang="ru-RU" sz="2800" dirty="0"/>
              <a:t>кий,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ка</a:t>
            </a:r>
            <a:r>
              <a:rPr lang="ru-RU" sz="3200" dirty="0"/>
              <a:t>ртина,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на , мы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мал</a:t>
            </a:r>
            <a:r>
              <a:rPr lang="ru-RU" sz="3200" dirty="0">
                <a:solidFill>
                  <a:srgbClr val="FF0000"/>
                </a:solidFill>
              </a:rPr>
              <a:t>ь</a:t>
            </a:r>
            <a:r>
              <a:rPr lang="ru-RU" sz="3200" dirty="0"/>
              <a:t>чик</a:t>
            </a:r>
          </a:p>
        </p:txBody>
      </p:sp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714375"/>
            <a:ext cx="3971925" cy="703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Основная часть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785813" y="3929063"/>
            <a:ext cx="7758112" cy="1768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Что изображено на картине?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9461" name="Содержимое 2"/>
          <p:cNvSpPr>
            <a:spLocks noGrp="1"/>
          </p:cNvSpPr>
          <p:nvPr>
            <p:ph sz="half" idx="1"/>
          </p:nvPr>
        </p:nvSpPr>
        <p:spPr>
          <a:xfrm>
            <a:off x="4929188" y="4643438"/>
            <a:ext cx="3681412" cy="2911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4572000"/>
            <a:ext cx="6429375" cy="785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 к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ртине мы вид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 мален</a:t>
            </a:r>
            <a:r>
              <a:rPr lang="ru-RU" sz="2800" dirty="0">
                <a:solidFill>
                  <a:srgbClr val="FF0000"/>
                </a:solidFill>
              </a:rPr>
              <a:t>ь</a:t>
            </a:r>
            <a:r>
              <a:rPr lang="ru-RU" sz="2800" dirty="0"/>
              <a:t>к</a:t>
            </a:r>
            <a:r>
              <a:rPr lang="ru-RU" sz="2800" dirty="0">
                <a:solidFill>
                  <a:srgbClr val="FF0000"/>
                </a:solidFill>
              </a:rPr>
              <a:t>ого </a:t>
            </a:r>
            <a:r>
              <a:rPr lang="ru-RU" sz="2800" dirty="0"/>
              <a:t>мал</a:t>
            </a:r>
            <a:r>
              <a:rPr lang="ru-RU" sz="2800" dirty="0">
                <a:solidFill>
                  <a:srgbClr val="FF0000"/>
                </a:solidFill>
              </a:rPr>
              <a:t>ь</a:t>
            </a:r>
            <a:r>
              <a:rPr lang="ru-RU" sz="2800" dirty="0"/>
              <a:t>чика.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0500"/>
            <a:ext cx="4038600" cy="2125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Что он делает?</a:t>
            </a:r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38" y="1143000"/>
            <a:ext cx="2214562" cy="2428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ст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у 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кна,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смотр</a:t>
            </a:r>
            <a:r>
              <a:rPr lang="ru-RU" sz="2800" dirty="0">
                <a:solidFill>
                  <a:schemeClr val="tx1"/>
                </a:solidFill>
              </a:rPr>
              <a:t>и</a:t>
            </a:r>
            <a:r>
              <a:rPr lang="ru-RU" sz="2800" dirty="0"/>
              <a:t>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 уд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влё</a:t>
            </a:r>
            <a:r>
              <a:rPr lang="ru-RU" sz="2800" dirty="0">
                <a:solidFill>
                  <a:srgbClr val="FF0000"/>
                </a:solidFill>
              </a:rPr>
              <a:t>нн</a:t>
            </a:r>
            <a:r>
              <a:rPr lang="ru-RU" sz="2800" dirty="0"/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714875"/>
            <a:ext cx="628650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800" dirty="0"/>
              <a:t>Он ст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ит у 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кна и уд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влё</a:t>
            </a:r>
            <a:r>
              <a:rPr lang="ru-RU" sz="2800" dirty="0">
                <a:solidFill>
                  <a:srgbClr val="FF0000"/>
                </a:solidFill>
              </a:rPr>
              <a:t>нн</a:t>
            </a:r>
            <a:r>
              <a:rPr lang="ru-RU" sz="2800" dirty="0"/>
              <a:t>о смотрит.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3929063"/>
            <a:ext cx="7972425" cy="19827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В чём одет? Почему?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929188"/>
            <a:ext cx="5929313" cy="1214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  мальчике  ночная рубашка.  Он  проснулся и  подошёл к окну. А за окном?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3" y="1571625"/>
            <a:ext cx="2357437" cy="2643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рубашка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проснулся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ночная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подошёл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 окну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390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 </vt:lpstr>
      <vt:lpstr>  Сочинение по картине С.А.Тутунова « Зима пришла» .</vt:lpstr>
      <vt:lpstr>Презентация PowerPoint</vt:lpstr>
      <vt:lpstr>Что такое сочинение?</vt:lpstr>
      <vt:lpstr>Как избежать повторов? </vt:lpstr>
      <vt:lpstr>Презентация PowerPoint</vt:lpstr>
      <vt:lpstr>Основная часть.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Lenovo</cp:lastModifiedBy>
  <cp:revision>31</cp:revision>
  <cp:lastPrinted>2014-10-22T17:57:01Z</cp:lastPrinted>
  <dcterms:created xsi:type="dcterms:W3CDTF">2013-10-20T14:43:13Z</dcterms:created>
  <dcterms:modified xsi:type="dcterms:W3CDTF">2020-06-04T12:20:10Z</dcterms:modified>
</cp:coreProperties>
</file>