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9" r:id="rId3"/>
    <p:sldId id="271" r:id="rId4"/>
    <p:sldId id="284" r:id="rId5"/>
    <p:sldId id="259" r:id="rId6"/>
    <p:sldId id="261" r:id="rId7"/>
    <p:sldId id="262" r:id="rId8"/>
    <p:sldId id="257" r:id="rId9"/>
    <p:sldId id="260" r:id="rId10"/>
    <p:sldId id="263" r:id="rId11"/>
    <p:sldId id="266" r:id="rId12"/>
    <p:sldId id="265" r:id="rId13"/>
    <p:sldId id="268" r:id="rId14"/>
    <p:sldId id="264" r:id="rId15"/>
    <p:sldId id="270" r:id="rId16"/>
    <p:sldId id="273" r:id="rId17"/>
    <p:sldId id="282" r:id="rId18"/>
    <p:sldId id="285" r:id="rId19"/>
    <p:sldId id="278" r:id="rId20"/>
    <p:sldId id="279" r:id="rId21"/>
    <p:sldId id="28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A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D18B422-EB0C-45BD-9FBE-E86779151487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4A25DFD3-4A6E-4A0A-B5DC-6585EF40F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898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8B422-EB0C-45BD-9FBE-E86779151487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5DFD3-4A6E-4A0A-B5DC-6585EF40F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994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D18B422-EB0C-45BD-9FBE-E86779151487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A25DFD3-4A6E-4A0A-B5DC-6585EF40F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962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D18B422-EB0C-45BD-9FBE-E86779151487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A25DFD3-4A6E-4A0A-B5DC-6585EF40F9E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3229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D18B422-EB0C-45BD-9FBE-E86779151487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A25DFD3-4A6E-4A0A-B5DC-6585EF40F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435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8B422-EB0C-45BD-9FBE-E86779151487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5DFD3-4A6E-4A0A-B5DC-6585EF40F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685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8B422-EB0C-45BD-9FBE-E86779151487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5DFD3-4A6E-4A0A-B5DC-6585EF40F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21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8B422-EB0C-45BD-9FBE-E86779151487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5DFD3-4A6E-4A0A-B5DC-6585EF40F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845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D18B422-EB0C-45BD-9FBE-E86779151487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A25DFD3-4A6E-4A0A-B5DC-6585EF40F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442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8B422-EB0C-45BD-9FBE-E86779151487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5DFD3-4A6E-4A0A-B5DC-6585EF40F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979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D18B422-EB0C-45BD-9FBE-E86779151487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A25DFD3-4A6E-4A0A-B5DC-6585EF40F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635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8B422-EB0C-45BD-9FBE-E86779151487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5DFD3-4A6E-4A0A-B5DC-6585EF40F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055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8B422-EB0C-45BD-9FBE-E86779151487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5DFD3-4A6E-4A0A-B5DC-6585EF40F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539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8B422-EB0C-45BD-9FBE-E86779151487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5DFD3-4A6E-4A0A-B5DC-6585EF40F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36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8B422-EB0C-45BD-9FBE-E86779151487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5DFD3-4A6E-4A0A-B5DC-6585EF40F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369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8B422-EB0C-45BD-9FBE-E86779151487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5DFD3-4A6E-4A0A-B5DC-6585EF40F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449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8B422-EB0C-45BD-9FBE-E86779151487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5DFD3-4A6E-4A0A-B5DC-6585EF40F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821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8B422-EB0C-45BD-9FBE-E86779151487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5DFD3-4A6E-4A0A-B5DC-6585EF40F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79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8A808"/>
            </a:gs>
            <a:gs pos="100000">
              <a:schemeClr val="accent1">
                <a:lumMod val="45000"/>
                <a:lumOff val="5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52587" y="98424"/>
            <a:ext cx="9144000" cy="23876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СПОРТИВНОЕ ОРИЕНТИРОВАНИЕ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1987" y="3000374"/>
            <a:ext cx="3671888" cy="3671888"/>
          </a:xfrm>
          <a:prstGeom prst="ellipse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3557587"/>
            <a:ext cx="4410635" cy="292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2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008" y="-331076"/>
            <a:ext cx="13565269" cy="7638849"/>
          </a:xfrm>
        </p:spPr>
      </p:pic>
    </p:spTree>
    <p:extLst>
      <p:ext uri="{BB962C8B-B14F-4D97-AF65-F5344CB8AC3E}">
        <p14:creationId xmlns:p14="http://schemas.microsoft.com/office/powerpoint/2010/main" val="138903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17531"/>
            <a:ext cx="8610600" cy="1293028"/>
          </a:xfrm>
        </p:spPr>
        <p:txBody>
          <a:bodyPr/>
          <a:lstStyle/>
          <a:p>
            <a:r>
              <a:rPr lang="ru-RU" dirty="0" err="1" smtClean="0"/>
              <a:t>Награ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193" y="-1676402"/>
            <a:ext cx="6400800" cy="853440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650" y="2062803"/>
            <a:ext cx="7187181" cy="47951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5310" y="204951"/>
            <a:ext cx="55336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Награждение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046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9903"/>
            <a:ext cx="12444247" cy="9330777"/>
          </a:xfrm>
        </p:spPr>
      </p:pic>
      <p:sp>
        <p:nvSpPr>
          <p:cNvPr id="5" name="TextBox 3"/>
          <p:cNvSpPr txBox="1"/>
          <p:nvPr/>
        </p:nvSpPr>
        <p:spPr>
          <a:xfrm>
            <a:off x="-633412" y="379652"/>
            <a:ext cx="75866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НАГРАЖДЕНИЕ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01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587" y="0"/>
            <a:ext cx="12812235" cy="8538153"/>
          </a:xfrm>
        </p:spPr>
      </p:pic>
      <p:sp>
        <p:nvSpPr>
          <p:cNvPr id="5" name="TextBox 4"/>
          <p:cNvSpPr txBox="1"/>
          <p:nvPr/>
        </p:nvSpPr>
        <p:spPr>
          <a:xfrm>
            <a:off x="4430110" y="333486"/>
            <a:ext cx="91755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НЕ ЗНАЕМ ПРЕГРАД</a:t>
            </a:r>
            <a:endParaRPr lang="ru-RU" sz="5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82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65021" y="307173"/>
            <a:ext cx="8610600" cy="1293028"/>
          </a:xfrm>
        </p:spPr>
        <p:txBody>
          <a:bodyPr>
            <a:noAutofit/>
          </a:bodyPr>
          <a:lstStyle/>
          <a:p>
            <a:r>
              <a:rPr lang="ru-RU" sz="5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Ночное ориентирование</a:t>
            </a:r>
            <a:endParaRPr lang="ru-RU" sz="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823" y="2057401"/>
            <a:ext cx="7215541" cy="480848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5334" y="2057401"/>
            <a:ext cx="7200898" cy="48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3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2772" y="457201"/>
            <a:ext cx="6624146" cy="14504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отдых и обед </a:t>
            </a:r>
            <a:endParaRPr lang="ru-RU" sz="5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000" y="2506717"/>
            <a:ext cx="6499000" cy="435128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6717"/>
            <a:ext cx="5801711" cy="43512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5234" y="-2"/>
            <a:ext cx="3466766" cy="244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18" y="0"/>
            <a:ext cx="10594428" cy="7945822"/>
          </a:xfrm>
        </p:spPr>
      </p:pic>
      <p:sp>
        <p:nvSpPr>
          <p:cNvPr id="5" name="TextBox 4"/>
          <p:cNvSpPr txBox="1"/>
          <p:nvPr/>
        </p:nvSpPr>
        <p:spPr>
          <a:xfrm>
            <a:off x="1860331" y="575187"/>
            <a:ext cx="88129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ТУРИЗМ - НАШЕ ВСЁ</a:t>
            </a:r>
            <a:endParaRPr lang="ru-RU" sz="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40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128" y="-236482"/>
            <a:ext cx="12378128" cy="8287544"/>
          </a:xfrm>
        </p:spPr>
      </p:pic>
      <p:sp>
        <p:nvSpPr>
          <p:cNvPr id="5" name="TextBox 3"/>
          <p:cNvSpPr txBox="1"/>
          <p:nvPr/>
        </p:nvSpPr>
        <p:spPr>
          <a:xfrm>
            <a:off x="-1583726" y="5401718"/>
            <a:ext cx="75866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ПОХОД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57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16832"/>
            <a:ext cx="12502055" cy="8368516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-1490662" y="5273130"/>
            <a:ext cx="75866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ОТДЫХ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871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56" y="-881434"/>
            <a:ext cx="12559987" cy="8370055"/>
          </a:xfrm>
        </p:spPr>
      </p:pic>
      <p:sp>
        <p:nvSpPr>
          <p:cNvPr id="5" name="Прямоугольник 4"/>
          <p:cNvSpPr/>
          <p:nvPr/>
        </p:nvSpPr>
        <p:spPr>
          <a:xfrm>
            <a:off x="394138" y="426185"/>
            <a:ext cx="61597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ИНДЮК (Туапсинский район)</a:t>
            </a:r>
            <a:endParaRPr lang="ru-RU" sz="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83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2409"/>
            <a:ext cx="12549351" cy="9375532"/>
          </a:xfrm>
          <a:prstGeom prst="rect">
            <a:avLst/>
          </a:prstGeom>
        </p:spPr>
      </p:pic>
      <p:sp>
        <p:nvSpPr>
          <p:cNvPr id="7" name="TextBox 3"/>
          <p:cNvSpPr txBox="1"/>
          <p:nvPr/>
        </p:nvSpPr>
        <p:spPr>
          <a:xfrm>
            <a:off x="-1490662" y="1672680"/>
            <a:ext cx="75866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АРТА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85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7488"/>
            <a:ext cx="12457046" cy="93427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50883" y="627214"/>
            <a:ext cx="52026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АРХЫЗ</a:t>
            </a:r>
            <a:endParaRPr lang="ru-RU" sz="5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418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6981" t="19777" r="17401" b="-1118"/>
          <a:stretch/>
        </p:blipFill>
        <p:spPr>
          <a:xfrm>
            <a:off x="-69631" y="3681397"/>
            <a:ext cx="3594538" cy="3341887"/>
          </a:xfrm>
          <a:prstGeom prst="ellipse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2949" y="2703532"/>
            <a:ext cx="8610600" cy="1293028"/>
          </a:xfrm>
        </p:spPr>
        <p:txBody>
          <a:bodyPr>
            <a:noAutofit/>
          </a:bodyPr>
          <a:lstStyle/>
          <a:p>
            <a:pPr algn="ctr"/>
            <a:r>
              <a:rPr lang="ru-RU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!</a:t>
            </a:r>
            <a:br>
              <a:rPr lang="ru-RU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БУДУ РАДА ВИДЕТЬ ВАС ВСЕХ НА ТРЕНИРОВКАХ </a:t>
            </a:r>
            <a:endParaRPr lang="ru-RU" sz="7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210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383855"/>
            <a:ext cx="12515194" cy="89670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0620" y="333486"/>
            <a:ext cx="66845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КОМПАС И КАРТА</a:t>
            </a:r>
            <a:endParaRPr lang="ru-RU" sz="50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68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75931" cy="69693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799" y="333485"/>
            <a:ext cx="94041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КОНТРОЛЬНЫЙ ПУНКТ - КП</a:t>
            </a:r>
            <a:endParaRPr lang="ru-RU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15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339" y="2442211"/>
            <a:ext cx="6153878" cy="46116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81339" y="-439983"/>
            <a:ext cx="6153878" cy="34626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537" y="-717216"/>
            <a:ext cx="6403392" cy="48025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538" y="2988360"/>
            <a:ext cx="6639875" cy="4424853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1232421" y="5716198"/>
            <a:ext cx="75866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 В ТУРИЗМЕ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49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934" y="-500061"/>
            <a:ext cx="12420934" cy="8259922"/>
          </a:xfrm>
        </p:spPr>
      </p:pic>
      <p:sp>
        <p:nvSpPr>
          <p:cNvPr id="5" name="TextBox 4"/>
          <p:cNvSpPr txBox="1"/>
          <p:nvPr/>
        </p:nvSpPr>
        <p:spPr>
          <a:xfrm>
            <a:off x="196735" y="0"/>
            <a:ext cx="72918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0" b="1" dirty="0" err="1" smtClean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Масстарт</a:t>
            </a:r>
            <a:endParaRPr lang="ru-RU" sz="7000" b="1" dirty="0">
              <a:ln>
                <a:solidFill>
                  <a:srgbClr val="FFFF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70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567" y="0"/>
            <a:ext cx="13793405" cy="7762851"/>
          </a:xfrm>
        </p:spPr>
      </p:pic>
    </p:spTree>
    <p:extLst>
      <p:ext uri="{BB962C8B-B14F-4D97-AF65-F5344CB8AC3E}">
        <p14:creationId xmlns:p14="http://schemas.microsoft.com/office/powerpoint/2010/main" val="97368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Ориентирование в Армавире 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45" y="252113"/>
            <a:ext cx="11286309" cy="63537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1338" y="815466"/>
            <a:ext cx="7441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 ДЕДА МОРОЗА 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3"/>
          <p:cNvSpPr txBox="1"/>
          <p:nvPr/>
        </p:nvSpPr>
        <p:spPr>
          <a:xfrm>
            <a:off x="-561974" y="5258125"/>
            <a:ext cx="75866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 В ЛЮБУЮ ПОГОДУ</a:t>
            </a:r>
            <a:endParaRPr lang="ru-RU" sz="4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82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7893"/>
            <a:ext cx="12192000" cy="8124825"/>
          </a:xfrm>
        </p:spPr>
      </p:pic>
      <p:sp>
        <p:nvSpPr>
          <p:cNvPr id="5" name="TextBox 4"/>
          <p:cNvSpPr txBox="1"/>
          <p:nvPr/>
        </p:nvSpPr>
        <p:spPr>
          <a:xfrm>
            <a:off x="788276" y="333486"/>
            <a:ext cx="61170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СКОРЕЕ ФИНИШ</a:t>
            </a:r>
            <a:endParaRPr lang="ru-RU" sz="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83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След самолета</Template>
  <TotalTime>206</TotalTime>
  <Words>57</Words>
  <Application>Microsoft Office PowerPoint</Application>
  <PresentationFormat>Широкоэкранный</PresentationFormat>
  <Paragraphs>22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Century Gothic</vt:lpstr>
      <vt:lpstr>Times New Roman</vt:lpstr>
      <vt:lpstr>След самолета</vt:lpstr>
      <vt:lpstr>СПОРТИВНОЕ ОРИЕНТИРОВАНИЕ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Ориентирование в Армавире </vt:lpstr>
      <vt:lpstr>Презентация PowerPoint</vt:lpstr>
      <vt:lpstr>Презентация PowerPoint</vt:lpstr>
      <vt:lpstr>Награ</vt:lpstr>
      <vt:lpstr>Презентация PowerPoint</vt:lpstr>
      <vt:lpstr>Презентация PowerPoint</vt:lpstr>
      <vt:lpstr>Ночное ориентирование</vt:lpstr>
      <vt:lpstr>Наш отдых и обед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 ! БУДУ РАДА ВИДЕТЬ ВАС ВСЕХ НА ТРЕНИРОВКАХ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света коршик</dc:creator>
  <cp:lastModifiedBy>Windows User</cp:lastModifiedBy>
  <cp:revision>14</cp:revision>
  <dcterms:created xsi:type="dcterms:W3CDTF">2017-09-04T15:43:40Z</dcterms:created>
  <dcterms:modified xsi:type="dcterms:W3CDTF">2020-05-25T09:11:16Z</dcterms:modified>
</cp:coreProperties>
</file>