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2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DC495-F5E8-4885-A218-E1EE5BA6325B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A0C9F0-02EF-435C-8B54-E352610DE8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A0C9F0-02EF-435C-8B54-E352610DE80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C8F2-2E28-4BBE-AE9A-204F0B1E5427}" type="datetimeFigureOut">
              <a:rPr lang="ru-RU" smtClean="0"/>
              <a:pPr/>
              <a:t>09.09.2012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B1323-DAF3-4D88-B396-82F9DF0746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7" Type="http://schemas.openxmlformats.org/officeDocument/2006/relationships/image" Target="../media/image11.gif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3.wmf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audio" Target="../media/audio11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ombraider4u.com/pictures/pink-panther-pictures.jpg" TargetMode="External"/><Relationship Id="rId5" Type="http://schemas.openxmlformats.org/officeDocument/2006/relationships/image" Target="../media/image3.wmf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7" Type="http://schemas.openxmlformats.org/officeDocument/2006/relationships/image" Target="../media/image14.gif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3.wmf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2.gif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3.wmf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3.wmf"/><Relationship Id="rId4" Type="http://schemas.openxmlformats.org/officeDocument/2006/relationships/audio" Target="../media/audio13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hyperlink" Target="http://www.tombraider4u.com/pictures/pink-panther-pictures.jpg" TargetMode="External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3.wmf"/><Relationship Id="rId4" Type="http://schemas.openxmlformats.org/officeDocument/2006/relationships/audio" Target="../media/audio5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7" Type="http://schemas.openxmlformats.org/officeDocument/2006/relationships/image" Target="../media/image6.gi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3.wmf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ombraider4u.com/pictures/pink-panther-pictures.jpg" TargetMode="External"/><Relationship Id="rId5" Type="http://schemas.openxmlformats.org/officeDocument/2006/relationships/image" Target="../media/image3.wmf"/><Relationship Id="rId4" Type="http://schemas.openxmlformats.org/officeDocument/2006/relationships/audio" Target="../media/audio5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7.gif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3.wmf"/><Relationship Id="rId4" Type="http://schemas.openxmlformats.org/officeDocument/2006/relationships/audio" Target="../media/audio15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image" Target="../media/image1.gif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audio" Target="../media/audio6.wav"/><Relationship Id="rId7" Type="http://schemas.openxmlformats.org/officeDocument/2006/relationships/image" Target="../media/image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ombraider4u.com/pictures/pink-panther-pictures.jpg" TargetMode="External"/><Relationship Id="rId5" Type="http://schemas.openxmlformats.org/officeDocument/2006/relationships/image" Target="../media/image3.wmf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7.wav"/><Relationship Id="rId7" Type="http://schemas.openxmlformats.org/officeDocument/2006/relationships/hyperlink" Target="http://www.tombraider4u.com/pictures/pink-panther-pictures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audio" Target="../media/audio5.wav"/><Relationship Id="rId4" Type="http://schemas.openxmlformats.org/officeDocument/2006/relationships/audio" Target="../media/audio1.wav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3.wmf"/><Relationship Id="rId4" Type="http://schemas.openxmlformats.org/officeDocument/2006/relationships/audio" Target="../media/audio8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7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3.wmf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7" Type="http://schemas.openxmlformats.org/officeDocument/2006/relationships/image" Target="../media/image10.gif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3.wmf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3.wmf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>
            <a:normAutofit fontScale="90000"/>
          </a:bodyPr>
          <a:lstStyle/>
          <a:p>
            <a:r>
              <a:rPr lang="fr-FR" sz="8900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Passé composé</a:t>
            </a:r>
            <a:r>
              <a:rPr lang="fr-FR" sz="7200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7200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7200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Il (quitter) la maison à 5 heures.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71612"/>
            <a:ext cx="39290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quitté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214686"/>
            <a:ext cx="39290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quitta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857760"/>
            <a:ext cx="40005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quitt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endParaRPr lang="ru-RU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4643446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hud02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2786058"/>
            <a:ext cx="192882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1" name="Picture 1" descr="C:\Documents and Settings\1\Рабочий стол\Колобок рыдает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1071546"/>
            <a:ext cx="2182828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мы пропали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Ой!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Vous (sortir) du métro.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643050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êtes sortis</a:t>
            </a:r>
            <a:r>
              <a:rPr lang="fr-FR" dirty="0"/>
              <a:t/>
            </a:r>
            <a:br>
              <a:rPr lang="fr-FR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214686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sommes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sortis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857760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avez sortis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857232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-main-pic" descr="Картинка 11 из 3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6578" y="4714884"/>
            <a:ext cx="207170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Картинка 12 из 15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2" y="2643182"/>
            <a:ext cx="1928826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Да ты чег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Дикари-плакать хочетс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Nous (voir) ce film.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38576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avions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vu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357562"/>
            <a:ext cx="38576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avons vus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929198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avons vu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500570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" name="Picture 1" descr="C:\Documents and Settings\1\Рабочий стол\Колобок-фигово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40" y="1071546"/>
            <a:ext cx="1785950" cy="1785950"/>
          </a:xfrm>
          <a:prstGeom prst="rect">
            <a:avLst/>
          </a:prstGeom>
          <a:noFill/>
        </p:spPr>
      </p:pic>
      <p:pic>
        <p:nvPicPr>
          <p:cNvPr id="8194" name="Picture 2" descr="C:\Documents and Settings\1\Рабочий стол\Колобок плачет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0" y="2786058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кой ужас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мы пропали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Ils (venir) vous voir lundi.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500174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ont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venu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214686"/>
            <a:ext cx="40005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sont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venus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5000636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sont venu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2928934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Картинка 3 из 1236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4786322"/>
            <a:ext cx="1690997" cy="1900052"/>
          </a:xfrm>
          <a:prstGeom prst="rect">
            <a:avLst/>
          </a:prstGeom>
          <a:noFill/>
        </p:spPr>
      </p:pic>
      <p:pic>
        <p:nvPicPr>
          <p:cNvPr id="9" name="Рисунок 8" descr="Картинка 12 из 1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2264" y="1071546"/>
            <a:ext cx="1714512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Да ты чег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Карлсон-ты что с ума сошел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Nous (travailler) beaucoup hier.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785926"/>
            <a:ext cx="45720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avons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travaillé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286124"/>
            <a:ext cx="478634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sommes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travaillés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00636"/>
            <a:ext cx="464347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avions  travaillé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1285860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mult09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4286256"/>
            <a:ext cx="1071570" cy="218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animashky.ru/flist/obludi/47/35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3071810"/>
            <a:ext cx="114300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Это шут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Чушь собачь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Je (naître) en 1970.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35719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né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214686"/>
            <a:ext cx="35719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suis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5143512"/>
            <a:ext cx="37147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n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2786058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1\Рабочий стол\NPOLEON3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785794"/>
            <a:ext cx="2089449" cy="22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-main-pic" descr="Картинка 11 из 31">
            <a:hlinkClick r:id="rId7" tgtFrame="_blank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78" y="4643446"/>
            <a:ext cx="207170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Ироничное-чт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Дикари-плакать хочетс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Nous (avoir) nos vacances.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643050"/>
            <a:ext cx="43577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avons eus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429000"/>
            <a:ext cx="4286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sommes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eus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214950"/>
            <a:ext cx="450059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avons eu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1375" y="4786322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mata2.free.fr/new/fantastique/lutins/lutin10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928670"/>
            <a:ext cx="1915795" cy="227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1\Рабочий стол\Колобок сомневается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3357562"/>
            <a:ext cx="1785950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ичего не понимаю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у и что дальше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Ma mère (rentrer) à trois heures.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571612"/>
            <a:ext cx="36433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rentrée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3143248"/>
            <a:ext cx="37147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rentré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4857760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rentr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</a:t>
            </a:r>
            <a:endParaRPr lang="ru-RU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1000108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-main-pic" descr="Картинка 11 из 3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4429132"/>
            <a:ext cx="2386965" cy="2161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Картинка 3 из 1236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2" y="2428868"/>
            <a:ext cx="1690997" cy="1900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Карлсон-ты что с ума сошел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Дикари-плакать хочетс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Il lui (téléphoner).</a:t>
            </a: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785926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téléphoné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286124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téléphoné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143512"/>
            <a:ext cx="40005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t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phon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endParaRPr lang="ru-RU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2714620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Картинка 12 из 15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1285860"/>
            <a:ext cx="1714512" cy="1714512"/>
          </a:xfrm>
          <a:prstGeom prst="rect">
            <a:avLst/>
          </a:prstGeom>
          <a:noFill/>
        </p:spPr>
      </p:pic>
      <p:pic>
        <p:nvPicPr>
          <p:cNvPr id="2049" name="Picture 1" descr="C:\Documents and Settings\1\Рабочий стол\Колобок скандалит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4929197"/>
            <a:ext cx="1857388" cy="13744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Да ты чег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Истеричный смех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Ses amis lui (apporter) des fruits.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45720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ont </a:t>
            </a:r>
            <a:r>
              <a:rPr lang="fr-FR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apporté</a:t>
            </a:r>
            <a:br>
              <a:rPr lang="fr-FR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143248"/>
            <a:ext cx="45720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sont apportés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5143512"/>
            <a:ext cx="464347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ont apportés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http://cliparty.by.ru/animated/cartoons/3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4429132"/>
            <a:ext cx="135732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6" descr="Картинка 3 из 12360"/>
          <p:cNvPicPr>
            <a:picLocks noGrp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3000372"/>
            <a:ext cx="1285884" cy="1357322"/>
          </a:xfrm>
          <a:prstGeom prst="rect">
            <a:avLst/>
          </a:prstGeom>
          <a:noFill/>
        </p:spPr>
      </p:pic>
      <p:pic>
        <p:nvPicPr>
          <p:cNvPr id="10" name="Рисунок 9" descr="C:\Documents and Settings\Svetlana\Мои документы\Мои рисунки\человечки\j0424470.wm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928670"/>
            <a:ext cx="178595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Карлсон-ты что с ума сошел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Это шут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J’ (lire) beaucoup de livres.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500174"/>
            <a:ext cx="44291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lut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357562"/>
            <a:ext cx="44291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lu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5429264"/>
            <a:ext cx="464347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lu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http://cliparty.by.ru/animated/cartoons/3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4429132"/>
            <a:ext cx="135732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Documents and Settings\Svetlana\Мои документы\Мои рисунки\человечки\j0424470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3214686"/>
            <a:ext cx="178595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09" name="Picture 1" descr="C:\Documents and Settings\1\Рабочий стол\Колобок отказывается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1142984"/>
            <a:ext cx="1857388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Не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Это шутк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b="1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Nous (finir) notre travail.</a:t>
            </a:r>
            <a:r>
              <a:rPr lang="fr-FR" sz="48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fr-FR" sz="48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1643050"/>
            <a:ext cx="39290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avons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finit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357562"/>
            <a:ext cx="40005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sommes finis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/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5357826"/>
            <a:ext cx="407196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avons fini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C:\Documents and Settings\Svetlana\Мои документы\Мои рисунки\человечки\j0424470.wmf"/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572008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-main-pic" descr="Картинка 11 из 31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1142984"/>
            <a:ext cx="2050739" cy="179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1\Рабочий стол\Колобок сомневается.gif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628" y="3214686"/>
            <a:ext cx="1500198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Дикари-плакать хочетс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ичего не понимаю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J’(accepter) votre invitation.</a:t>
            </a:r>
            <a:br>
              <a:rPr lang="fr-FR" sz="48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643050"/>
            <a:ext cx="37147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acceptée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571876"/>
            <a:ext cx="37147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accepté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286388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ai accepte</a:t>
            </a:r>
            <a:endParaRPr lang="en-US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C:\Documents and Settings\Svetlana\Мои документы\Мои рисунки\человечки\j0424470.wmf"/>
          <p:cNvPicPr>
            <a:picLocks noGrp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9124" y="3143248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-main-pic" descr="Картинка 11 из 31">
            <a:hlinkClick r:id="rId7" tgtFrame="_blank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6578" y="4786322"/>
            <a:ext cx="2050739" cy="179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Documents and Settings\1\Рабочий стол\NPOLEON3.WMF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88" y="1000108"/>
            <a:ext cx="2089449" cy="22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Ироничное-чт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Дикари-плакать хочетс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Elle (rester) seule.</a:t>
            </a:r>
            <a:b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39290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resté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143248"/>
            <a:ext cx="39290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restée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000636"/>
            <a:ext cx="40005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rest</a:t>
            </a:r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b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Содержимое 6" descr="C:\Documents and Settings\Svetlana\Мои документы\Мои рисунки\человечки\j0424470.wmf"/>
          <p:cNvPicPr>
            <a:picLocks noGr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2714620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animashky.ru/flist/obludi/47/35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16" y="928670"/>
            <a:ext cx="157163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Documents and Settings\1\Рабочий стол\Колобок сомневается.gif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4786322"/>
            <a:ext cx="192882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Не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Я сойду с ум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Vous (habiter) cette ville.</a:t>
            </a: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71612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êtes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habité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571876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avez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habités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5357826"/>
            <a:ext cx="37862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avez habité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5029200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animashky.ru/flist/obludi/47/35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68" y="3143248"/>
            <a:ext cx="157163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Картинка 3 из 1236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1357298"/>
            <a:ext cx="1690997" cy="1900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лсон-ты что с ума сошел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Я сойду с ума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53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Paul </a:t>
            </a:r>
            <a:r>
              <a:rPr lang="fr-FR" sz="53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(acheter) un cadeau pour sa femme.</a:t>
            </a:r>
            <a:br>
              <a:rPr lang="fr-FR" sz="5300" dirty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53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000240"/>
            <a:ext cx="34290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est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acheté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3500438"/>
            <a:ext cx="35004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achetée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5286388"/>
            <a:ext cx="35719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 achet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</a:t>
            </a:r>
            <a:endParaRPr lang="ru-RU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4857760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Documents and Settings\1\Рабочий стол\NPOLEON3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1142984"/>
            <a:ext cx="2089449" cy="22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hud02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9124" y="2857496"/>
            <a:ext cx="214314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Ироничное-чт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Ой!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>
                <a:solidFill>
                  <a:srgbClr val="1202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Nos amis (arriver) avant nous.</a:t>
            </a:r>
            <a:endParaRPr lang="ru-RU" sz="4800" dirty="0">
              <a:solidFill>
                <a:srgbClr val="1202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714488"/>
            <a:ext cx="34290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ctr"/>
            <a:r>
              <a:rPr lang="fr-F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ont </a:t>
            </a:r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arrivés</a:t>
            </a:r>
            <a:b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429000"/>
            <a:ext cx="36433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sont arrivés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5214950"/>
            <a:ext cx="35719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sont arriv</a:t>
            </a:r>
            <a:r>
              <a:rPr lang="fr-FR" sz="48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é</a:t>
            </a:r>
            <a:endParaRPr lang="ru-RU" sz="48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C:\Documents and Settings\Svetlana\Мои документы\Мои рисунки\человечки\j0424470.wm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3143248"/>
            <a:ext cx="19526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1\Рабочий стол\NPOLEON3.WM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72264" y="4286256"/>
            <a:ext cx="2089449" cy="22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Картинка 3 из 1236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3702" y="1285860"/>
            <a:ext cx="1690997" cy="1900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Карлсон-ты что с ума сошел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Ироничное-что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239</Words>
  <Application>Microsoft Office PowerPoint</Application>
  <PresentationFormat>Экран (4:3)</PresentationFormat>
  <Paragraphs>100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Passé composé </vt:lpstr>
      <vt:lpstr>Ses amis lui (apporter) des fruits. </vt:lpstr>
      <vt:lpstr>J’ (lire) beaucoup de livres. </vt:lpstr>
      <vt:lpstr>Nous (finir) notre travail. </vt:lpstr>
      <vt:lpstr>J’(accepter) votre invitation. </vt:lpstr>
      <vt:lpstr>Elle (rester) seule. </vt:lpstr>
      <vt:lpstr>Vous (habiter) cette ville.</vt:lpstr>
      <vt:lpstr> Paul (acheter) un cadeau pour sa femme. </vt:lpstr>
      <vt:lpstr>Nos amis (arriver) avant nous.</vt:lpstr>
      <vt:lpstr>Il (quitter) la maison à 5 heures. </vt:lpstr>
      <vt:lpstr>Vous (sortir) du métro. </vt:lpstr>
      <vt:lpstr> Nous (voir) ce film. </vt:lpstr>
      <vt:lpstr>Ils (venir) vous voir lundi. </vt:lpstr>
      <vt:lpstr>Nous (travailler) beaucoup hier. </vt:lpstr>
      <vt:lpstr>Je (naître) en 1970. </vt:lpstr>
      <vt:lpstr>Nous (avoir) nos vacances. </vt:lpstr>
      <vt:lpstr>Ma mère (rentrer) à trois heures. </vt:lpstr>
      <vt:lpstr>Il lui (téléphoner).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Passé composé </dc:title>
  <dc:creator>1</dc:creator>
  <cp:lastModifiedBy>Кочкурова Л.В.</cp:lastModifiedBy>
  <cp:revision>37</cp:revision>
  <dcterms:created xsi:type="dcterms:W3CDTF">2009-09-17T05:48:42Z</dcterms:created>
  <dcterms:modified xsi:type="dcterms:W3CDTF">2012-09-09T08:37:52Z</dcterms:modified>
</cp:coreProperties>
</file>