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6" autoAdjust="0"/>
  </p:normalViewPr>
  <p:slideViewPr>
    <p:cSldViewPr>
      <p:cViewPr varScale="1">
        <p:scale>
          <a:sx n="58" d="100"/>
          <a:sy n="58" d="100"/>
        </p:scale>
        <p:origin x="-17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E8397-9F0C-4878-9544-19C9BB538E83}" type="datetimeFigureOut">
              <a:rPr lang="ru-RU" smtClean="0"/>
              <a:pPr/>
              <a:t>12.06.2020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DA3AD-2490-4386-AC9C-EDB654CBB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3DAA-F119-4F62-A360-43A00795F5CE}" type="datetime1">
              <a:rPr lang="ru-RU" smtClean="0"/>
              <a:pPr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1EFB-1AF2-42D4-81DF-AA9173818075}" type="datetime1">
              <a:rPr lang="ru-RU" smtClean="0"/>
              <a:pPr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F48C-D2B7-42AA-8E0D-35FD1B0931A0}" type="datetime1">
              <a:rPr lang="ru-RU" smtClean="0"/>
              <a:pPr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0222-214F-4B7D-868D-9DD8F6CAC6B6}" type="datetime1">
              <a:rPr lang="ru-RU" smtClean="0"/>
              <a:pPr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DC1B-D6DB-4003-A43D-89840C59C3A8}" type="datetime1">
              <a:rPr lang="ru-RU" smtClean="0"/>
              <a:pPr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A30F-35D9-4AFA-A3E1-5BBF48903F81}" type="datetime1">
              <a:rPr lang="ru-RU" smtClean="0"/>
              <a:pPr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0A5A-19BC-43B5-B131-90948770E9CC}" type="datetime1">
              <a:rPr lang="ru-RU" smtClean="0"/>
              <a:pPr/>
              <a:t>12.06.2020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A138-EFC1-4BA4-909E-534AB8BAB91B}" type="datetime1">
              <a:rPr lang="ru-RU" smtClean="0"/>
              <a:pPr/>
              <a:t>12.06.2020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2CC3-5F44-42F5-B137-23A3D8391B82}" type="datetime1">
              <a:rPr lang="ru-RU" smtClean="0"/>
              <a:pPr/>
              <a:t>12.06.2020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A1C8-6F18-4B92-8348-DDDEC2CDAD1D}" type="datetime1">
              <a:rPr lang="ru-RU" smtClean="0"/>
              <a:pPr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0BF4-8677-4443-A527-4A646AA4C78F}" type="datetime1">
              <a:rPr lang="ru-RU" smtClean="0"/>
              <a:pPr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5176C-A1D0-4CD5-BCA3-42AD7A3CCDF5}" type="datetime1">
              <a:rPr lang="ru-RU" smtClean="0"/>
              <a:pPr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FF61E-C3AD-45EC-8738-177ABA410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5517232"/>
            <a:ext cx="5648672" cy="9087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МБДОУ «ЦРР детский сад №56»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г. </a:t>
            </a:r>
            <a:r>
              <a:rPr lang="ru-RU" sz="2000" b="1" dirty="0" err="1" smtClean="0">
                <a:solidFill>
                  <a:srgbClr val="FF0000"/>
                </a:solidFill>
              </a:rPr>
              <a:t>Северск</a:t>
            </a:r>
            <a:r>
              <a:rPr lang="ru-RU" sz="2000" b="1" dirty="0" smtClean="0">
                <a:solidFill>
                  <a:srgbClr val="FF0000"/>
                </a:solidFill>
              </a:rPr>
              <a:t>, Томская область,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средняя группа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789040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Нам праздники для радости даны,</a:t>
            </a:r>
          </a:p>
          <a:p>
            <a:pPr algn="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Мы знаем их немало, самых разных,</a:t>
            </a:r>
          </a:p>
          <a:p>
            <a:pPr algn="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Но день России, день родной страны,</a:t>
            </a:r>
          </a:p>
          <a:p>
            <a:pPr algn="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Для нас, конечно,  - самый главный праздник!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 descr="https://voenpro.ru/img/images/01-den-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192688" cy="30963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В итоге наше мероприятие получилось интересным, ярким, добрым и таким актуальным в наше время!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image-12-06-20-10-04-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6980" y="1600200"/>
            <a:ext cx="3319040" cy="4525963"/>
          </a:xfrm>
        </p:spPr>
      </p:pic>
      <p:pic>
        <p:nvPicPr>
          <p:cNvPr id="7" name="Содержимое 6" descr="image-12-06-20-10-12-10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010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Хочется верить, что проводимая работа по гражданско-патриотическому воспитанию дошкольников в нашем детском саду будет фундаментом для воспитания будущего поколения, обладающего духовно-нравственными ценностями, гражданско-патриотическими чувствами, уважающими культурное, историческое прошлое и настоящее России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b="1" i="1" dirty="0" smtClean="0">
                <a:solidFill>
                  <a:srgbClr val="C00000"/>
                </a:solidFill>
              </a:rPr>
              <a:t>Презентацию и мероприятие подготовила </a:t>
            </a:r>
            <a:endParaRPr lang="ru-RU" sz="1800" b="1" i="1" dirty="0" smtClean="0">
              <a:solidFill>
                <a:srgbClr val="C00000"/>
              </a:solidFill>
            </a:endParaRPr>
          </a:p>
          <a:p>
            <a:pPr algn="r"/>
            <a:r>
              <a:rPr lang="ru-RU" sz="1800" b="1" i="1" dirty="0" smtClean="0">
                <a:solidFill>
                  <a:srgbClr val="C00000"/>
                </a:solidFill>
              </a:rPr>
              <a:t>воспитатель </a:t>
            </a:r>
            <a:r>
              <a:rPr lang="en-US" sz="1800" b="1" i="1" dirty="0" smtClean="0">
                <a:solidFill>
                  <a:srgbClr val="C00000"/>
                </a:solidFill>
              </a:rPr>
              <a:t>I</a:t>
            </a:r>
            <a:r>
              <a:rPr lang="ru-RU" sz="1800" b="1" i="1" dirty="0" smtClean="0">
                <a:solidFill>
                  <a:srgbClr val="C00000"/>
                </a:solidFill>
              </a:rPr>
              <a:t> категории  </a:t>
            </a:r>
          </a:p>
          <a:p>
            <a:pPr algn="r"/>
            <a:r>
              <a:rPr lang="ru-RU" sz="1800" b="1" i="1" dirty="0" smtClean="0">
                <a:solidFill>
                  <a:srgbClr val="C00000"/>
                </a:solidFill>
              </a:rPr>
              <a:t>Александрова Елена Олеговна</a:t>
            </a:r>
            <a:endParaRPr lang="ru-RU" sz="1800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4338" name="Picture 2" descr="https://sosh16zernograd.ru/wp-content/uploads/2019/12/1507844ada2d554cb11328d1c739bf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86308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Гражданско-патриотическое воспитание детей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включает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в себя 5 блоков: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Я и моя семья.</a:t>
            </a:r>
            <a:r>
              <a:rPr lang="ru-RU" sz="1400" dirty="0" smtClean="0"/>
              <a:t> Мир ребенка начинается с его семьи. Дети </a:t>
            </a:r>
            <a:r>
              <a:rPr lang="ru-RU" sz="1400" dirty="0" smtClean="0"/>
              <a:t>получают </a:t>
            </a:r>
            <a:r>
              <a:rPr lang="ru-RU" sz="1400" dirty="0" smtClean="0"/>
              <a:t>знания о своем ближайшем окружении, семье, у них </a:t>
            </a:r>
            <a:r>
              <a:rPr lang="ru-RU" sz="1400" dirty="0" smtClean="0"/>
              <a:t>воспитывается </a:t>
            </a:r>
            <a:r>
              <a:rPr lang="ru-RU" sz="1400" dirty="0" smtClean="0"/>
              <a:t>гуманное отношение к своим близким, </a:t>
            </a:r>
            <a:r>
              <a:rPr lang="ru-RU" sz="1400" dirty="0" smtClean="0"/>
              <a:t>уточняются представления </a:t>
            </a:r>
            <a:r>
              <a:rPr lang="ru-RU" sz="1400" dirty="0" smtClean="0"/>
              <a:t>о занятиях близких людей, семейных историях, традициях.</a:t>
            </a:r>
            <a:br>
              <a:rPr lang="ru-RU" sz="1400" dirty="0" smtClean="0"/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Детский сад. </a:t>
            </a:r>
            <a:r>
              <a:rPr lang="ru-RU" sz="1400" dirty="0" smtClean="0"/>
              <a:t>В младших и средней группах через игры, экскурсии, прогулки, занятия </a:t>
            </a:r>
            <a:r>
              <a:rPr lang="ru-RU" sz="1400" dirty="0" smtClean="0"/>
              <a:t>учатся ориентироваться </a:t>
            </a:r>
            <a:r>
              <a:rPr lang="ru-RU" sz="1400" dirty="0" smtClean="0"/>
              <a:t>в помещениях детского сада, здороваться с педагогами и детьми, прощаться, бережному отношению к игрушкам и книгам, поддерживать порядок в группе</a:t>
            </a:r>
            <a:r>
              <a:rPr lang="ru-RU" sz="1400" dirty="0" smtClean="0"/>
              <a:t>.</a:t>
            </a:r>
            <a:r>
              <a:rPr lang="ru-RU" sz="1400" b="1" dirty="0" smtClean="0"/>
              <a:t>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Родная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природа.</a:t>
            </a:r>
            <a:r>
              <a:rPr lang="ru-RU" sz="1400" b="1" dirty="0" smtClean="0"/>
              <a:t> </a:t>
            </a:r>
            <a:r>
              <a:rPr lang="ru-RU" sz="1400" dirty="0" smtClean="0"/>
              <a:t>Любовь к природе – одно из проявлений патриотизма.  Важно прививать детям умение эстетически воспринимать красоту окружающего мира, относиться к природе поэтически, эмоционально, бережно, поощрять желание детей больше узнать о родной природе.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" name="Содержимое 5" descr="image-12-06-20-11-52-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3284984"/>
            <a:ext cx="3528392" cy="324906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Родная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страна.</a:t>
            </a:r>
            <a:r>
              <a:rPr lang="ru-RU" sz="1200" b="1" dirty="0" smtClean="0"/>
              <a:t> </a:t>
            </a:r>
            <a:r>
              <a:rPr lang="ru-RU" sz="1400" dirty="0" smtClean="0"/>
              <a:t>Дети </a:t>
            </a:r>
            <a:r>
              <a:rPr lang="ru-RU" sz="1400" dirty="0" smtClean="0"/>
              <a:t>получают  </a:t>
            </a:r>
            <a:r>
              <a:rPr lang="ru-RU" sz="1400" dirty="0" smtClean="0"/>
              <a:t>краеведческие сведения о родном  </a:t>
            </a:r>
            <a:r>
              <a:rPr lang="ru-RU" sz="1400" dirty="0" smtClean="0"/>
              <a:t>городе, </a:t>
            </a:r>
            <a:r>
              <a:rPr lang="ru-RU" sz="1400" dirty="0" smtClean="0"/>
              <a:t>об истории его возникновения, о его достопримечательностях, учреждениях, знаменитых земляках.</a:t>
            </a:r>
            <a:br>
              <a:rPr lang="ru-RU" sz="1400" dirty="0" smtClean="0"/>
            </a:br>
            <a:r>
              <a:rPr lang="ru-RU" sz="1400" dirty="0" smtClean="0"/>
              <a:t>Из этого блока дети </a:t>
            </a:r>
            <a:r>
              <a:rPr lang="ru-RU" sz="1400" dirty="0" smtClean="0"/>
              <a:t>получают </a:t>
            </a:r>
            <a:r>
              <a:rPr lang="ru-RU" sz="1400" dirty="0" smtClean="0"/>
              <a:t>о географические сведения о территории нашей страны (глобус, карта). В средней группе познакомились с государственными символами России: герб, флаг, гимн. </a:t>
            </a:r>
            <a:r>
              <a:rPr lang="ru-RU" sz="1400" dirty="0" smtClean="0"/>
              <a:t>Формируются </a:t>
            </a:r>
            <a:r>
              <a:rPr lang="ru-RU" sz="1400" dirty="0" smtClean="0"/>
              <a:t>также основы гражданско-патриотических чувств: любовь, гордость и уважение к своей стране, её культуре, осознание личной причастности к России.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Родная культура.</a:t>
            </a:r>
            <a:r>
              <a:rPr lang="ru-RU" sz="1200" b="1" dirty="0" smtClean="0"/>
              <a:t> </a:t>
            </a:r>
            <a:r>
              <a:rPr lang="ru-RU" sz="1400" dirty="0" smtClean="0"/>
              <a:t>Очень важно привить детям чувство любви и уважения к культурным ценностям  и традициям русского народа. На занятиях этого блока мы знакомим детей с устным народным творчеством: сказками, праздниками, народным декоративно-прикладным искусством. Стараясь сформировать у детей общее представление о народной культуре, её богатстве и красоте регулярно устраиваем экскурсии в наш мини-музей, где наши воспитанники знакомятся с предметами русского быта.</a:t>
            </a:r>
            <a:endParaRPr lang="ru-RU" sz="1400" dirty="0"/>
          </a:p>
        </p:txBody>
      </p:sp>
      <p:pic>
        <p:nvPicPr>
          <p:cNvPr id="5" name="Содержимое 4" descr="p52_dsc01935-19102012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383106"/>
            <a:ext cx="2804625" cy="210346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 descr="patrioticheskoe-vospitanie-425x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360528"/>
            <a:ext cx="3859314" cy="21702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Наибольший эмоциональный отклик у детей вызывают праздники, утренники, массовые мероприятия, способствующие развитию патриотических чувств: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-Тематический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досуг ко Дню матери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-Новогодний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утренник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-День защитника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Отечества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-Масленица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-День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Победы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-День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защиты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детей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-День России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-Конкурсы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, викторины, соревнования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age-13-02-20-06-15-68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663026"/>
            <a:ext cx="3600400" cy="27003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 descr="image-Флаг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3"/>
            <a:ext cx="3168352" cy="45088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  <a:t>11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июня в нашем детском саду  прошло празднование Дня России. День независимости славит Россию – мощную державу, которой можно восхищаться и звать Великою по праву! В нашем ДОУ работа по патриотическому воспитанию ведётся постоянно.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2" name="Содержимое 11" descr="image-12-06-20-10-04псмриол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3" name="Содержимое 12" descr="image-12-06-20-10-04-3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25844" y="1600200"/>
            <a:ext cx="308331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Ребята нашей группы несколько дней готовились к этому празднику: вместе с воспитателями  проводили познавательные беседы о могучей и великой стране России, государственной символике, малой родине.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коллаж работ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8393" y="1772816"/>
            <a:ext cx="4248472" cy="4248472"/>
          </a:xfrm>
        </p:spPr>
      </p:pic>
      <p:pic>
        <p:nvPicPr>
          <p:cNvPr id="7" name="Содержимое 6" descr="image-12-06-20-10-12-9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746" y="1764456"/>
            <a:ext cx="3928701" cy="425683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 музыкальных занятиях дети разучивали танцы,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пели русские народные песни.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Говорили об интересной истории нашей Родины, о её красивых традициях.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image-12-06-20-10-04-2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Содержимое 6" descr="image-12-06-20-10-04-1апр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Зал украсила групповая поделка-аппликация «Наша родина – Россия!»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Родители тоже не остались в стороне: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помогли в оформлении праздника.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mage-12-06-20-10-04-1тт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624736" cy="507656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Целью нашего мероприятия было формирование у детей чувства патриотизма, уважения к традициям российской государственности и представлений о России как о государстве, о родной стране: воспитание чувства любви к родному краю, Родине.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image-12-06-20-10-12-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Содержимое 6" descr="image-12-06-20-10-12-11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1154" y="2132856"/>
            <a:ext cx="4469318" cy="324035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FF61E-C3AD-45EC-8738-177ABA410C8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</TotalTime>
  <Words>259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МБДОУ «ЦРР детский сад №56» г. Северск, Томская область, средняя группа</vt:lpstr>
      <vt:lpstr>Гражданско-патриотическое воспитание детей  включает в себя 5 блоков:  Я и моя семья. Мир ребенка начинается с его семьи. Дети получают знания о своем ближайшем окружении, семье, у них воспитывается гуманное отношение к своим близким, уточняются представления о занятиях близких людей, семейных историях, традициях. Детский сад. В младших и средней группах через игры, экскурсии, прогулки, занятия учатся ориентироваться в помещениях детского сада, здороваться с педагогами и детьми, прощаться, бережному отношению к игрушкам и книгам, поддерживать порядок в группе.  Родная природа. Любовь к природе – одно из проявлений патриотизма.  Важно прививать детям умение эстетически воспринимать красоту окружающего мира, относиться к природе поэтически, эмоционально, бережно, поощрять желание детей больше узнать о родной природе.    </vt:lpstr>
      <vt:lpstr>Родная страна. Дети получают  краеведческие сведения о родном  городе, об истории его возникновения, о его достопримечательностях, учреждениях, знаменитых земляках. Из этого блока дети получают о географические сведения о территории нашей страны (глобус, карта). В средней группе познакомились с государственными символами России: герб, флаг, гимн. Формируются также основы гражданско-патриотических чувств: любовь, гордость и уважение к своей стране, её культуре, осознание личной причастности к России. Родная культура. Очень важно привить детям чувство любви и уважения к культурным ценностям  и традициям русского народа. На занятиях этого блока мы знакомим детей с устным народным творчеством: сказками, праздниками, народным декоративно-прикладным искусством. Стараясь сформировать у детей общее представление о народной культуре, её богатстве и красоте регулярно устраиваем экскурсии в наш мини-музей, где наши воспитанники знакомятся с предметами русского быта.</vt:lpstr>
      <vt:lpstr>Наибольший эмоциональный отклик у детей вызывают праздники, утренники, массовые мероприятия, способствующие развитию патриотических чувств: -Тематический досуг ко Дню матери -Новогодний утренник -День защитника Отечества -Масленица -День Победы -День защиты детей -День России -Конкурсы, викторины, соревнования </vt:lpstr>
      <vt:lpstr>11 июня в нашем детском саду  прошло празднование Дня России. День независимости славит Россию – мощную державу, которой можно восхищаться и звать Великою по праву! В нашем ДОУ работа по патриотическому воспитанию ведётся постоянно.</vt:lpstr>
      <vt:lpstr>Ребята нашей группы несколько дней готовились к этому празднику: вместе с воспитателями  проводили познавательные беседы о могучей и великой стране России, государственной символике, малой родине.</vt:lpstr>
      <vt:lpstr>На музыкальных занятиях дети разучивали танцы,  пели русские народные песни.  Говорили об интересной истории нашей Родины, о её красивых традициях.</vt:lpstr>
      <vt:lpstr>Зал украсила групповая поделка-аппликация «Наша родина – Россия!» Родители тоже не остались в стороне:  помогли в оформлении праздника.</vt:lpstr>
      <vt:lpstr>Целью нашего мероприятия было формирование у детей чувства патриотизма, уважения к традициям российской государственности и представлений о России как о государстве, о родной стране: воспитание чувства любви к родному краю, Родине.</vt:lpstr>
      <vt:lpstr>В итоге наше мероприятие получилось интересным, ярким, добрым и таким актуальным в наше время!</vt:lpstr>
      <vt:lpstr>Хочется верить, что проводимая работа по гражданско-патриотическому воспитанию дошкольников в нашем детском саду будет фундаментом для воспитания будущего поколения, обладающего духовно-нравственными ценностями, гражданско-патриотическими чувствами, уважающими культурное, историческое прошлое и настоящее России.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«ЦРР детский сад №56» г.Северск, Томская область</dc:title>
  <dc:creator>Elena</dc:creator>
  <cp:lastModifiedBy>Elena</cp:lastModifiedBy>
  <cp:revision>15</cp:revision>
  <dcterms:created xsi:type="dcterms:W3CDTF">2020-06-12T15:25:54Z</dcterms:created>
  <dcterms:modified xsi:type="dcterms:W3CDTF">2020-06-12T17:30:55Z</dcterms:modified>
</cp:coreProperties>
</file>