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65" autoAdjust="0"/>
  </p:normalViewPr>
  <p:slideViewPr>
    <p:cSldViewPr>
      <p:cViewPr varScale="1">
        <p:scale>
          <a:sx n="63" d="100"/>
          <a:sy n="6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8800" dirty="0" smtClean="0"/>
              <a:t>ДОБРО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29146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399010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200" dirty="0">
                <a:solidFill>
                  <a:srgbClr val="7030A0"/>
                </a:solidFill>
                <a:latin typeface="ProximaNova"/>
              </a:rPr>
              <a:t>    Добро - это душевная щедрость, бескорыстное стремление человека заботиться о благополучии другого человека, о благополучии животного или природы. </a:t>
            </a:r>
            <a:br>
              <a:rPr lang="ru-RU" sz="2200" dirty="0">
                <a:solidFill>
                  <a:srgbClr val="7030A0"/>
                </a:solidFill>
                <a:latin typeface="ProximaNova"/>
              </a:rPr>
            </a:br>
            <a:r>
              <a:rPr lang="ru-RU" sz="2200" dirty="0">
                <a:solidFill>
                  <a:srgbClr val="7030A0"/>
                </a:solidFill>
              </a:rPr>
              <a:t/>
            </a:r>
            <a:br>
              <a:rPr lang="ru-RU" sz="2200" dirty="0">
                <a:solidFill>
                  <a:srgbClr val="7030A0"/>
                </a:solidFill>
              </a:rPr>
            </a:br>
            <a:endParaRPr lang="ru-RU" sz="22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Фарид\Desktop\сделаем вместе\DRfRTqLXcAEas1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15786" cy="401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7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51720"/>
          </a:xfrm>
          <a:solidFill>
            <a:srgbClr val="99FFCC"/>
          </a:solidFill>
        </p:spPr>
        <p:txBody>
          <a:bodyPr>
            <a:noAutofit/>
          </a:bodyPr>
          <a:lstStyle/>
          <a:p>
            <a:r>
              <a:rPr lang="ru-RU" sz="2600" dirty="0"/>
              <a:t>      Поднять тяжелую сумку старенькому соседу на пятый этаж , накормить бродячую собаку, полить цветы во дворе, улыбнуться грустному человеку, помочь другу в подготовке к контрольной, найти котенку теплый дом,  все это - добро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>
          <a:xfrm>
            <a:off x="18550" y="1988840"/>
            <a:ext cx="9125450" cy="4869160"/>
          </a:xfrm>
          <a:solidFill>
            <a:srgbClr val="99FFCC"/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Фарид\Downloads\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6242050" cy="388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1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16632"/>
            <a:ext cx="7906072" cy="1301006"/>
          </a:xfrm>
          <a:ln>
            <a:solidFill>
              <a:srgbClr val="FFFFCC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7709" y="-13855"/>
            <a:ext cx="9144000" cy="840971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dirty="0" smtClean="0"/>
              <a:t>      </a:t>
            </a:r>
            <a:r>
              <a:rPr lang="ru-RU" sz="2950" dirty="0" smtClean="0"/>
              <a:t>Понятие добра тесно связано с определением счастья. Счастье - это удовлетворение условиями существования, как в физическом, так и в духовном смысле. Когда человек дарит добро, он сам становится счастливее, видя, что кому - то стало лучше, теплей и радостней  жить на этом свете.</a:t>
            </a:r>
          </a:p>
          <a:p>
            <a:r>
              <a:rPr lang="ru-RU" sz="2950" dirty="0" smtClean="0"/>
              <a:t>Добро-это </a:t>
            </a:r>
            <a:r>
              <a:rPr lang="ru-RU" sz="2950" dirty="0" smtClean="0"/>
              <a:t>то, </a:t>
            </a:r>
            <a:r>
              <a:rPr lang="ru-RU" sz="2950" dirty="0" smtClean="0"/>
              <a:t>чему нас учат с детства,</a:t>
            </a:r>
            <a:r>
              <a:rPr lang="ru-RU" sz="2950" dirty="0"/>
              <a:t> д</a:t>
            </a:r>
            <a:r>
              <a:rPr lang="ru-RU" sz="2950" dirty="0" smtClean="0"/>
              <a:t>оброта </a:t>
            </a:r>
            <a:r>
              <a:rPr lang="ru-RU" sz="2950" dirty="0"/>
              <a:t>- это когда ты помогаешь людям не прося ничего взамен, не требуя благодарности, когда ты </a:t>
            </a:r>
            <a:r>
              <a:rPr lang="ru-RU" sz="2950" dirty="0" smtClean="0"/>
              <a:t>сочувствуешь</a:t>
            </a:r>
            <a:r>
              <a:rPr lang="ru-RU" sz="2950" dirty="0"/>
              <a:t>, сопереживаешь, любишь, когда ты щедр и бескорыстен. Твоя доброта заставляет других людей улыбаться и тебя самого делает счастливее. Доброта - это одно из самых хороших качеств человека</a:t>
            </a:r>
            <a:r>
              <a:rPr lang="ru-RU" sz="2950" dirty="0" smtClean="0"/>
              <a:t>.</a:t>
            </a:r>
            <a:r>
              <a:rPr lang="ru-RU" sz="2950" dirty="0"/>
              <a:t/>
            </a:r>
            <a:br>
              <a:rPr lang="ru-RU" sz="2950" dirty="0"/>
            </a:br>
            <a:endParaRPr lang="ru-RU" sz="2950" dirty="0"/>
          </a:p>
        </p:txBody>
      </p:sp>
    </p:spTree>
    <p:extLst>
      <p:ext uri="{BB962C8B-B14F-4D97-AF65-F5344CB8AC3E}">
        <p14:creationId xmlns:p14="http://schemas.microsoft.com/office/powerpoint/2010/main" val="9980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708504" cy="62646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Фарид\Downloads\добро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0" y="-171400"/>
            <a:ext cx="9145016" cy="1019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0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72400" cy="59766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Фарид\Downloads\д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83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Фарид\Downloads\f408c132db9253cdac5b5c51c6a5d13f_bi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" y="0"/>
            <a:ext cx="9005455" cy="683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52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</TotalTime>
  <Words>3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ДОБРО</vt:lpstr>
      <vt:lpstr>    Добро - это душевная щедрость, бескорыстное стремление человека заботиться о благополучии другого человека, о благополучии животного или природы.   </vt:lpstr>
      <vt:lpstr>      Поднять тяжелую сумку старенькому соседу на пятый этаж , накормить бродячую собаку, полить цветы во дворе, улыбнуться грустному человеку, помочь другу в подготовке к контрольной, найти котенку теплый дом,  все это - добро.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</dc:title>
  <dc:creator>Фарид</dc:creator>
  <cp:lastModifiedBy>Фарид</cp:lastModifiedBy>
  <cp:revision>9</cp:revision>
  <dcterms:created xsi:type="dcterms:W3CDTF">2019-04-04T18:34:48Z</dcterms:created>
  <dcterms:modified xsi:type="dcterms:W3CDTF">2019-04-25T18:03:17Z</dcterms:modified>
</cp:coreProperties>
</file>