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70" r:id="rId3"/>
    <p:sldId id="271" r:id="rId4"/>
    <p:sldId id="272" r:id="rId5"/>
    <p:sldId id="273" r:id="rId6"/>
    <p:sldId id="274" r:id="rId7"/>
    <p:sldId id="28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66FF66"/>
    <a:srgbClr val="99FF99"/>
    <a:srgbClr val="0000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FF2F5-024B-43FA-89D4-6D61FE4DD8F7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0458C-4FA7-4E0B-AE77-D2AF95E2B8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6727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256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83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739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223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411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228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792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340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73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353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993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6911B-A950-4B68-9923-051FCF216BCF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454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J:\&#1087;&#1105;&#1090;&#1088;%20&#1074;&#1077;&#1083;&#1080;&#1082;&#1080;&#1081;\&#1087;&#1088;&#1086;&#1074;&#1077;&#1088;&#1082;&#1072;%20&#1076;&#1086;&#1084;&#1072;&#1096;&#1085;&#1077;&#1075;&#1086;%20&#1079;&#1072;&#1076;&#1072;&#1085;&#1080;&#1103;\1%20&#1087;&#1077;&#1089;&#1085;&#1103;.mp3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ster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43702" y="1500174"/>
            <a:ext cx="2500298" cy="164307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Тест по окружающему миру в 4 классе по теме</a:t>
            </a:r>
          </a:p>
          <a:p>
            <a:pPr algn="ctr"/>
            <a:r>
              <a:rPr lang="ru-RU" sz="2000" b="1" i="1" dirty="0" smtClean="0"/>
              <a:t> « Патриоты России»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24128" y="3284984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215074" y="5786454"/>
            <a:ext cx="2786082" cy="107154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Выполнила</a:t>
            </a:r>
          </a:p>
          <a:p>
            <a:pPr algn="ctr"/>
            <a:r>
              <a:rPr lang="ru-RU" sz="1600" dirty="0" smtClean="0"/>
              <a:t>Пронина В. И. </a:t>
            </a:r>
            <a:endParaRPr lang="ru-RU" sz="1600" dirty="0"/>
          </a:p>
          <a:p>
            <a:pPr algn="ctr"/>
            <a:r>
              <a:rPr lang="ru-RU" sz="1600" dirty="0" smtClean="0"/>
              <a:t>учитель  начальных классов</a:t>
            </a:r>
            <a:endParaRPr lang="ru-RU" sz="1600" dirty="0"/>
          </a:p>
          <a:p>
            <a:pPr algn="ctr"/>
            <a:r>
              <a:rPr lang="ru-RU" sz="1600" dirty="0" smtClean="0"/>
              <a:t>МОУ « </a:t>
            </a:r>
            <a:r>
              <a:rPr lang="ru-RU" sz="1600" dirty="0" err="1" smtClean="0"/>
              <a:t>Шуруповская</a:t>
            </a:r>
            <a:r>
              <a:rPr lang="ru-RU" sz="1600" dirty="0" smtClean="0"/>
              <a:t> ОШ» Волгоградская обл. 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6143636" y="3929066"/>
            <a:ext cx="3000364" cy="100013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hlinkClick r:id="rId3" action="ppaction://hlinksldjump"/>
              </a:rPr>
              <a:t>Н</a:t>
            </a:r>
            <a:r>
              <a:rPr lang="ru-RU" sz="2800" b="1" i="1" dirty="0" smtClean="0">
                <a:solidFill>
                  <a:srgbClr val="FF0000"/>
                </a:solidFill>
                <a:hlinkClick r:id="rId3" action="ppaction://hlinksldjump"/>
              </a:rPr>
              <a:t>ачать тест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600200"/>
            <a:ext cx="1900222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178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43900" y="6065912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86585">
            <a:off x="3206095" y="991645"/>
            <a:ext cx="5955469" cy="135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 algn="ctr"/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каком городе укрылись польские захватчики</a:t>
            </a: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 rot="218615">
            <a:off x="5056479" y="2597813"/>
            <a:ext cx="3683872" cy="9144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</a:t>
            </a:r>
            <a:r>
              <a:rPr lang="ru-RU" sz="2800" dirty="0" smtClean="0"/>
              <a:t>) </a:t>
            </a:r>
            <a:r>
              <a:rPr lang="ru-RU" sz="2800" dirty="0" smtClean="0"/>
              <a:t>Санкт-Петербург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 rot="217484">
            <a:off x="5009869" y="3664239"/>
            <a:ext cx="361968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</a:t>
            </a:r>
            <a:r>
              <a:rPr lang="ru-RU" sz="2800" dirty="0" smtClean="0"/>
              <a:t>) </a:t>
            </a:r>
            <a:r>
              <a:rPr lang="ru-RU" sz="2800" dirty="0" smtClean="0"/>
              <a:t>Ростов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 rot="217484">
            <a:off x="4931170" y="4647318"/>
            <a:ext cx="3665122" cy="1307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</a:t>
            </a:r>
            <a:r>
              <a:rPr lang="ru-RU" sz="2800" dirty="0" smtClean="0"/>
              <a:t>) </a:t>
            </a:r>
            <a:r>
              <a:rPr lang="ru-RU" sz="2800" dirty="0" smtClean="0"/>
              <a:t>Москва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457200" y="1928802"/>
            <a:ext cx="3971924" cy="419736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2927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48153" y="0"/>
            <a:ext cx="9192153" cy="700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786710" y="6065912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74082">
            <a:off x="3501417" y="1152872"/>
            <a:ext cx="5643567" cy="12272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/>
              <a:t> </a:t>
            </a:r>
            <a:r>
              <a:rPr lang="ru-RU" sz="24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Кто призвал народ к сопротивлению  польским врагам?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 rot="156267">
            <a:off x="5049672" y="2563355"/>
            <a:ext cx="36153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 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Ё) Кузьма Минин</a:t>
            </a:r>
          </a:p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56267">
            <a:off x="4972419" y="3643766"/>
            <a:ext cx="3735121" cy="1010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К) Дмитрий Донской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56267">
            <a:off x="5071108" y="4764215"/>
            <a:ext cx="35236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Л)  Иван Федоров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600200"/>
            <a:ext cx="3971924" cy="452596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50"/>
            <a:ext cx="9144000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215338" y="6065912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210374">
            <a:off x="3371153" y="647224"/>
            <a:ext cx="5779984" cy="1581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городе стало собираться народное ополчение, кто встал во главе русского войска?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9871">
            <a:off x="3776658" y="2554311"/>
            <a:ext cx="479938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Москве – Иван Грозный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235154">
            <a:off x="3631993" y="3650200"/>
            <a:ext cx="49469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С) в Смоленске – Александр Невский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35154">
            <a:off x="3496796" y="4798624"/>
            <a:ext cx="5008497" cy="1252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Т) в Нижнем Новгороде -Дмитрий Пожарский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1600200"/>
            <a:ext cx="3543296" cy="452596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50"/>
            <a:ext cx="9144000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423920" y="6065912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294603">
            <a:off x="3304932" y="867112"/>
            <a:ext cx="5706297" cy="1358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Когда была одержана победа </a:t>
            </a:r>
          </a:p>
          <a:p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над поляками?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276785">
            <a:off x="3600424" y="2702766"/>
            <a:ext cx="50715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О) в 1604 году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76785">
            <a:off x="3570677" y="3731886"/>
            <a:ext cx="50833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/>
              <a:t>          Р)  в 1612 году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 rot="276785">
            <a:off x="3492085" y="4823080"/>
            <a:ext cx="52023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в 1610 году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457200" y="1600200"/>
            <a:ext cx="2828916" cy="452596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29586" y="6065912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253570">
            <a:off x="3145906" y="492376"/>
            <a:ext cx="5734842" cy="1440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городе стоит памятник Минину и Пожарскому?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34957">
            <a:off x="3071049" y="2351816"/>
            <a:ext cx="5663207" cy="94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В Нижнем Новгороде 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34957">
            <a:off x="3011587" y="3577542"/>
            <a:ext cx="5685989" cy="855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            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в Смоленске</a:t>
            </a:r>
          </a:p>
        </p:txBody>
      </p:sp>
      <p:sp>
        <p:nvSpPr>
          <p:cNvPr id="8" name="Прямоугольник 7"/>
          <p:cNvSpPr/>
          <p:nvPr/>
        </p:nvSpPr>
        <p:spPr>
          <a:xfrm rot="234957">
            <a:off x="2986987" y="4803118"/>
            <a:ext cx="5836882" cy="985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В Москве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600200"/>
            <a:ext cx="2328850" cy="452596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88463" cy="700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3714744" y="1071546"/>
            <a:ext cx="4857784" cy="444796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Молодец!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1 песня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43966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574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996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163</Words>
  <Application>Microsoft Office PowerPoint</Application>
  <PresentationFormat>Экран (4:3)</PresentationFormat>
  <Paragraphs>36</Paragraphs>
  <Slides>7</Slides>
  <Notes>5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Master</cp:lastModifiedBy>
  <cp:revision>63</cp:revision>
  <dcterms:created xsi:type="dcterms:W3CDTF">2012-07-04T05:06:04Z</dcterms:created>
  <dcterms:modified xsi:type="dcterms:W3CDTF">2019-03-10T18:56:09Z</dcterms:modified>
</cp:coreProperties>
</file>