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57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B8D5-01C3-4B49-9A27-83A0720ABB2F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A1-E39D-4731-94CB-0F34F208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B8D5-01C3-4B49-9A27-83A0720ABB2F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A1-E39D-4731-94CB-0F34F208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B8D5-01C3-4B49-9A27-83A0720ABB2F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A1-E39D-4731-94CB-0F34F208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B8D5-01C3-4B49-9A27-83A0720ABB2F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A1-E39D-4731-94CB-0F34F208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B8D5-01C3-4B49-9A27-83A0720ABB2F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A1-E39D-4731-94CB-0F34F208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B8D5-01C3-4B49-9A27-83A0720ABB2F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A1-E39D-4731-94CB-0F34F208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B8D5-01C3-4B49-9A27-83A0720ABB2F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A1-E39D-4731-94CB-0F34F208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B8D5-01C3-4B49-9A27-83A0720ABB2F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A1-E39D-4731-94CB-0F34F208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B8D5-01C3-4B49-9A27-83A0720ABB2F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A1-E39D-4731-94CB-0F34F208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B8D5-01C3-4B49-9A27-83A0720ABB2F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A1-E39D-4731-94CB-0F34F208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B8D5-01C3-4B49-9A27-83A0720ABB2F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6E6A1-E39D-4731-94CB-0F34F208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B8D5-01C3-4B49-9A27-83A0720ABB2F}" type="datetimeFigureOut">
              <a:rPr lang="ru-RU" smtClean="0"/>
              <a:pPr/>
              <a:t>08.06.2019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6E6A1-E39D-4731-94CB-0F34F208BC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44;&#1077;&#1085;&#1100;%20&#1085;&#1077;&#1079;&#1072;&#1074;&#1080;&#1089;&#1080;&#1084;&#1086;&#1089;&#1090;&#1080;\&#1042;&#1087;&#1077;&#1088;&#1105;&#1076;%20&#1056;&#1054;&#1057;&#1057;&#1048;&#1071;%20(&#1083;&#1091;&#1095;&#1096;&#1080;&#1081;%20&#1082;&#1083;&#1080;&#1087;).mp4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4;&#1077;&#1085;&#1100;%20&#1085;&#1077;&#1079;&#1072;&#1074;&#1080;&#1089;&#1080;&#1084;&#1086;&#1089;&#1090;&#1080;\gimn_-_bozhe_tsarya_khrani_(zaycev.net)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44;&#1077;&#1085;&#1100;%20&#1085;&#1077;&#1079;&#1072;&#1074;&#1080;&#1089;&#1080;&#1084;&#1086;&#1089;&#1090;&#1080;\gimn_-_rossii_(zaycev.net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перёд РОССИЯ (лучший клип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91261" y="4643446"/>
            <a:ext cx="2952739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endParaRPr lang="ru-RU" dirty="0"/>
          </a:p>
        </p:txBody>
      </p:sp>
      <p:pic>
        <p:nvPicPr>
          <p:cNvPr id="1026" name="Picture 2" descr="https://i.pinimg.com/originals/aa/94/0d/aa940d524b0eeddfe2da48131d5e593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46"/>
            <a:ext cx="4963541" cy="5929354"/>
          </a:xfrm>
          <a:prstGeom prst="rect">
            <a:avLst/>
          </a:prstGeom>
          <a:noFill/>
        </p:spPr>
      </p:pic>
      <p:pic>
        <p:nvPicPr>
          <p:cNvPr id="1027" name="Picture 3" descr="C:\Users\user\Desktop\ZuZ3gwFFB_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286124"/>
            <a:ext cx="3643338" cy="34179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1428736"/>
            <a:ext cx="3857652" cy="1500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Флаг Российской империи при Петре 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4.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428736"/>
            <a:ext cx="76438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Личный штандарт (флаг) Петра Великого был другого цвета. Какого?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А) чёрно-жёлто-белого;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Б) красного;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В) синего.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endParaRPr lang="ru-RU" dirty="0"/>
          </a:p>
        </p:txBody>
      </p:sp>
      <p:pic>
        <p:nvPicPr>
          <p:cNvPr id="24579" name="Picture 3" descr="http://simvolstore.ru/images/product_images/popup_images/1473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214422"/>
            <a:ext cx="5715000" cy="40862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5643578"/>
            <a:ext cx="63682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Личный штандарт  Петра Великого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5.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символизируют цвета российского флага?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А) Белый - свобода, синий - образ Богоматери, красный - мужество и храбрость; </a:t>
            </a:r>
          </a:p>
          <a:p>
            <a:pPr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Б) Белый - чистота и мир, синий - стабильность и постоянство, красный - сила, мощь;</a:t>
            </a:r>
          </a:p>
          <a:p>
            <a:pPr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В) Белый - православная вера, синий - царская власть, красный - русский народ.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428736"/>
            <a:ext cx="7286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Официального толкования значения цветов флага России не существует. Неофициально чаще всего встречаются три трактовки цветов, но ни одна из них не может рассматриваться как истинная, все они являются исключительно чьим-то субъективным мнением.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fs00.infourok.ru/images/doc/108/127311/hello_html_6db8e9b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500068"/>
            <a:ext cx="4357718" cy="5160626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1.</a:t>
            </a:r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1192398"/>
            <a:ext cx="820667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называется историческая наука,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занимающаяся изучением гербов?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А) геральдика;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Б) нумизматика;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В) бонистика.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endParaRPr lang="ru-RU" dirty="0"/>
          </a:p>
        </p:txBody>
      </p:sp>
      <p:pic>
        <p:nvPicPr>
          <p:cNvPr id="26626" name="Picture 2" descr="http://900igr.net/up/datas/237758/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714488"/>
            <a:ext cx="6596109" cy="4947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28860" y="1142984"/>
            <a:ext cx="521497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Геральдика</a:t>
            </a:r>
            <a:endParaRPr lang="ru-RU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 Руси задолго до принятия христианства существовал ещё одни символ, позднее использованный в русской геральдике. О чём идет речь?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изображение грифона;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лик Богородицы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всадник, поражающий копьём дракона.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endParaRPr lang="ru-RU" dirty="0"/>
          </a:p>
        </p:txBody>
      </p:sp>
      <p:pic>
        <p:nvPicPr>
          <p:cNvPr id="31746" name="Picture 2" descr="https://farm3.static.flickr.com/2598/3837862234_807f709f19_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500174"/>
            <a:ext cx="6477000" cy="5048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29322" y="214290"/>
            <a:ext cx="2928958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s://s.poembook.ru/theme/17/25/78/ffb02a65df124b3d979e19ff2bd763611b42830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14290"/>
            <a:ext cx="4729164" cy="63055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1500174"/>
            <a:ext cx="30718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Первый президент России</a:t>
            </a:r>
          </a:p>
          <a:p>
            <a:pPr algn="ctr"/>
            <a:endParaRPr lang="ru-RU" sz="36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  1991 - 1999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3.</a:t>
            </a: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282" y="1571612"/>
            <a:ext cx="843763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каком правителе происходит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объединение изображения двуглавого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орла и всадника?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при Иване IV;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при Александре 1;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при Петре 1.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endParaRPr lang="ru-RU" dirty="0"/>
          </a:p>
        </p:txBody>
      </p:sp>
      <p:pic>
        <p:nvPicPr>
          <p:cNvPr id="33796" name="Picture 4" descr="https://b1.culture.ru/c/641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85860"/>
            <a:ext cx="6838222" cy="46563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6215082"/>
            <a:ext cx="650085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Иван Грозный</a:t>
            </a:r>
            <a:endParaRPr lang="ru-RU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4.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571612"/>
            <a:ext cx="75724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символизируют две головы гербового орла?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1643050"/>
            <a:ext cx="85011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Двуглавый орёл —это символ вечности России,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символ сохранения в русском народе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равославной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веры. Две головы орла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напоминают об исторической судьбе России,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соединяющей Восток и Запад, говорят 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двуединстве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Европы и Азии.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5.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500174"/>
            <a:ext cx="7500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Какие атрибуты исчезли с герба в результате этих событий?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монархические атрибуты;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крылья;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одна из двух голов.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7890" name="Picture 2" descr="http://900igr.net/datas/obschestvoznanie/Simvolika-Rossijskoj-Federatsii/0032-032-Gerb-Rossii-1917-g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6864335" cy="514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ГИМН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http://mdshi.kursk.muzkult.ru/media/2018/08/09/1227242189/image_image_2001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285860"/>
            <a:ext cx="3857652" cy="5379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Неофициальный гимн России при Екатерине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39938" name="Picture 2" descr="https://mcz108.files.wordpress.com/2015/06/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4272925" cy="4572032"/>
          </a:xfrm>
          <a:prstGeom prst="rect">
            <a:avLst/>
          </a:prstGeom>
          <a:noFill/>
        </p:spPr>
      </p:pic>
      <p:pic>
        <p:nvPicPr>
          <p:cNvPr id="39940" name="Picture 4" descr="https://cdn.fishki.net/upload/post/2018/07/04/2641664/b23122cbcda0af1164606f61ec9033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714488"/>
            <a:ext cx="343214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avatars.mds.yandex.net/get-pdb/1748217/401de727-7015-4295-8e6a-bf589764735c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66"/>
            <a:ext cx="8191524" cy="6143644"/>
          </a:xfrm>
          <a:prstGeom prst="rect">
            <a:avLst/>
          </a:prstGeom>
          <a:noFill/>
        </p:spPr>
      </p:pic>
      <p:pic>
        <p:nvPicPr>
          <p:cNvPr id="5" name="gimn_-_bozhe_tsarya_khran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22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900igr.net/up/datas/184073/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8429652" cy="6322240"/>
          </a:xfrm>
          <a:prstGeom prst="rect">
            <a:avLst/>
          </a:prstGeom>
          <a:noFill/>
        </p:spPr>
      </p:pic>
      <p:pic>
        <p:nvPicPr>
          <p:cNvPr id="5" name="gimn_-_rossii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4291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290"/>
            <a:ext cx="7000924" cy="1571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Викторина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571612"/>
            <a:ext cx="71801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ysClr val="windowText" lastClr="000000"/>
                </a:solidFill>
                <a:latin typeface="Monotype Corsiva" pitchFamily="66" charset="0"/>
              </a:rPr>
              <a:t>«Главные символы России»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2050" name="Picture 2" descr="http://900igr.net/up/datai/91485/0025-033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71744"/>
            <a:ext cx="2982901" cy="2214578"/>
          </a:xfrm>
          <a:prstGeom prst="rect">
            <a:avLst/>
          </a:prstGeom>
          <a:noFill/>
        </p:spPr>
      </p:pic>
      <p:pic>
        <p:nvPicPr>
          <p:cNvPr id="2052" name="Picture 4" descr="https://fs00.infourok.ru/images/doc/108/127311/hello_html_6db8e9b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500306"/>
            <a:ext cx="2352614" cy="2786082"/>
          </a:xfrm>
          <a:prstGeom prst="rect">
            <a:avLst/>
          </a:prstGeom>
          <a:noFill/>
        </p:spPr>
      </p:pic>
      <p:pic>
        <p:nvPicPr>
          <p:cNvPr id="2054" name="Picture 6" descr="http://mdshi.kursk.muzkult.ru/media/2018/08/09/1227242189/image_image_2001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500438"/>
            <a:ext cx="2272708" cy="3169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3" descr="https://kladraz.ru/upload/blogs2/2016/6/3081_6d4f50f1d4e44b72302931b6bd16ee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69" y="1714488"/>
            <a:ext cx="6709765" cy="44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28860" y="6215082"/>
            <a:ext cx="5072098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Озеро Байкал</a:t>
            </a:r>
            <a:endParaRPr lang="ru-RU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85728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+mj-lt"/>
              </a:rPr>
              <a:t>Самое большое пресноводное озеро в мире по объему воды?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0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Назовите самые старые горы в мире, которые находятся на территории России.</a:t>
            </a:r>
            <a:endParaRPr lang="ru-RU" sz="4000" dirty="0"/>
          </a:p>
        </p:txBody>
      </p:sp>
      <p:pic>
        <p:nvPicPr>
          <p:cNvPr id="47106" name="Рисунок 4" descr="https://kladraz.ru/upload/blogs2/2016/6/3081_0466fdab6f33f293b27a29fc845851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928802"/>
            <a:ext cx="5643602" cy="423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28794" y="6143644"/>
            <a:ext cx="5572164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</a:rPr>
              <a:t>Уральские горы</a:t>
            </a:r>
            <a:endParaRPr lang="ru-RU" sz="32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5" descr="https://kladraz.ru/upload/blogs2/2016/6/3081_ebcc91be253f038ccfc8ae0a1f1e3c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785926"/>
            <a:ext cx="571976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Сколько струн у гитары, которая стала символом России? 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6143644"/>
            <a:ext cx="785818" cy="714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ysClr val="windowText" lastClr="000000"/>
                </a:solidFill>
              </a:rPr>
              <a:t>7</a:t>
            </a:r>
            <a:endParaRPr lang="ru-RU" sz="4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2153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 каком российском городе самое глубокое метро?</a:t>
            </a:r>
            <a:endParaRPr lang="ru-RU" sz="4000" dirty="0"/>
          </a:p>
        </p:txBody>
      </p:sp>
      <p:pic>
        <p:nvPicPr>
          <p:cNvPr id="1026" name="Рисунок 6" descr="https://kladraz.ru/upload/blogs2/2016/6/3081_a9f8d4a078f01349ecf210b277398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71612"/>
            <a:ext cx="67941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6143644"/>
            <a:ext cx="628654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</a:rPr>
              <a:t>Санкт - Петербург</a:t>
            </a:r>
            <a:endParaRPr lang="ru-RU" sz="32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14290"/>
            <a:ext cx="86134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Самая большая в мире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средневековая крепость находится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 России. Назовите ее.</a:t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6273225"/>
            <a:ext cx="3973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Московский Кремль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Рисунок 7" descr="https://kladraz.ru/upload/blogs2/2016/6/3081_2d0653941107887e2c191816f618e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71678"/>
            <a:ext cx="59531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8" descr="https://kladraz.ru/upload/blogs2/2016/6/3081_5631686ab5cd84da35f76b4bebf82cc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71612"/>
            <a:ext cx="59864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57224" y="214290"/>
            <a:ext cx="7858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Назовите древнюю версию электрического чайника. 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6215082"/>
            <a:ext cx="1705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Самовар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358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Как называется загородный участок, который в старину Петр Первый давал своим подданным , чтобы те, не стесняясь, экспериментировали в архитектуре?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6273225"/>
            <a:ext cx="1035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Дача</a:t>
            </a:r>
            <a:endParaRPr lang="ru-RU" sz="3200" dirty="0"/>
          </a:p>
        </p:txBody>
      </p:sp>
      <p:pic>
        <p:nvPicPr>
          <p:cNvPr id="50178" name="Рисунок 9" descr="https://kladraz.ru/upload/blogs2/2016/6/3081_41e386d70e8cebd24f6948ef4c0f9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714620"/>
            <a:ext cx="4572032" cy="343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Самый большой в мире лес находится в России. Назовите его.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5857892"/>
            <a:ext cx="3038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Сибирская тайга</a:t>
            </a:r>
            <a:endParaRPr lang="ru-RU" sz="3200" dirty="0"/>
          </a:p>
        </p:txBody>
      </p:sp>
      <p:pic>
        <p:nvPicPr>
          <p:cNvPr id="51202" name="Рисунок 10" descr="https://kladraz.ru/upload/blogs2/2016/6/3081_3da4dea74169331e647cdb212452e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643050"/>
            <a:ext cx="59721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900igr.net/up/datai/91485/0025-033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857364"/>
            <a:ext cx="6429420" cy="477335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35141"/>
            <a:ext cx="8833765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 1.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чаще всего изображалось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этих знаменах?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А) святые, лики Христа и Богородицы;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Б) изображения животных;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В) изображение солнца.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cs typeface="Times New Roman" pitchFamily="18" charset="0"/>
              </a:rPr>
              <a:t>Ответ: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8434" name="Picture 2" descr="https://pbs.twimg.com/media/DhcWAbpXkAAiQy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4500594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0694" y="1357298"/>
            <a:ext cx="3214710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Знамя Ивана Грозного в Казанском походе</a:t>
            </a:r>
            <a:endParaRPr lang="ru-RU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arhivurokov.ru/multiurok/html/2017/05/21/s_59218421759de/630207_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7773" y="3929042"/>
            <a:ext cx="6166227" cy="292895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4143380"/>
            <a:ext cx="2214578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«Великий стяг» Ивана Грозного</a:t>
            </a:r>
            <a:endParaRPr lang="ru-RU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2.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00174"/>
            <a:ext cx="84296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 время правления какого царя начали изготавливать гербовые знамена с изображением двуглавого орла?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/>
              <a:t>А) при Иване III; </a:t>
            </a:r>
          </a:p>
          <a:p>
            <a:r>
              <a:rPr lang="ru-RU" sz="4000" dirty="0" smtClean="0"/>
              <a:t>Б) при Алексее Михайловиче;</a:t>
            </a:r>
          </a:p>
          <a:p>
            <a:r>
              <a:rPr lang="ru-RU" sz="4000" dirty="0" smtClean="0"/>
              <a:t>В) при Александре I. 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endParaRPr lang="ru-RU" b="1" dirty="0"/>
          </a:p>
        </p:txBody>
      </p:sp>
      <p:pic>
        <p:nvPicPr>
          <p:cNvPr id="19458" name="Picture 2" descr="http://www.intur.biz.ua/Russian/tcal/Russia/flag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786058"/>
            <a:ext cx="7539498" cy="32908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1285860"/>
            <a:ext cx="642942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Первое гербовое знамя Алексея Михайловича Романова</a:t>
            </a:r>
            <a:endParaRPr lang="ru-RU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 3.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571612"/>
            <a:ext cx="881658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каком правителе на Руси впервые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появился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единый национальной флаг?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при Иване Грозном;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при Александре II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при Петре 1.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603</Words>
  <Application>Microsoft Office PowerPoint</Application>
  <PresentationFormat>Экран (4:3)</PresentationFormat>
  <Paragraphs>114</Paragraphs>
  <Slides>38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ФЛАГ</vt:lpstr>
      <vt:lpstr>Слайд 5</vt:lpstr>
      <vt:lpstr>Ответ:</vt:lpstr>
      <vt:lpstr>Вопрос 2.</vt:lpstr>
      <vt:lpstr>Ответ:</vt:lpstr>
      <vt:lpstr>Вопрос 3.</vt:lpstr>
      <vt:lpstr>Ответ:</vt:lpstr>
      <vt:lpstr>Вопрос 4.</vt:lpstr>
      <vt:lpstr>Ответ:</vt:lpstr>
      <vt:lpstr>Вопрос 5.</vt:lpstr>
      <vt:lpstr>Ответ:</vt:lpstr>
      <vt:lpstr>ГЕРБ</vt:lpstr>
      <vt:lpstr>Вопрос 1.</vt:lpstr>
      <vt:lpstr>Ответ:</vt:lpstr>
      <vt:lpstr>Вопрос 2.</vt:lpstr>
      <vt:lpstr>Ответ:</vt:lpstr>
      <vt:lpstr>Вопрос 3.</vt:lpstr>
      <vt:lpstr>Ответ:</vt:lpstr>
      <vt:lpstr>Вопрос 4.</vt:lpstr>
      <vt:lpstr>Ответ:</vt:lpstr>
      <vt:lpstr>Вопрос 5.</vt:lpstr>
      <vt:lpstr>Ответ:</vt:lpstr>
      <vt:lpstr>ГИМН</vt:lpstr>
      <vt:lpstr>Неофициальный гимн России при Екатерине II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117</cp:revision>
  <dcterms:created xsi:type="dcterms:W3CDTF">2019-06-01T15:59:23Z</dcterms:created>
  <dcterms:modified xsi:type="dcterms:W3CDTF">2019-06-07T17:38:38Z</dcterms:modified>
</cp:coreProperties>
</file>