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0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10/07/2020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hello_html_2e45e7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Скругленный прямоугольник 3"/>
          <p:cNvSpPr/>
          <p:nvPr/>
        </p:nvSpPr>
        <p:spPr>
          <a:xfrm>
            <a:off x="2771800" y="3861048"/>
            <a:ext cx="3672408" cy="230425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по рассказам Н.Н.Носова»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34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na\Downloads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0" y="908720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03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ena\Downloads\img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13"/>
            <a:ext cx="9171351" cy="687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993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ena\Downloads\istockphoto-475722628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836712"/>
            <a:ext cx="745600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515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ena\Downloads\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7196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Elena\Downloads\kisspng-digging-dirt-angel-moroni-clip-art-shovel-5acce5d45c9cf4.93705904152337762037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715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156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ena\Downloads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260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32bd3de7b9132a3ac210bf3e0453bf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4673600" cy="583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184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ena\Downloads\img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0616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Elena\Downloads\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5" y="0"/>
            <a:ext cx="9229195" cy="6921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016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ena\Downloads\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" y="1294"/>
            <a:ext cx="9142275" cy="6856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528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iEDRSMN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340768"/>
            <a:ext cx="827361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Игровое упражнение </a:t>
            </a:r>
          </a:p>
          <a:p>
            <a:pPr algn="ctr"/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«Узнай рассказ Н.Носова по картинке»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ownloads\tele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01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ownloads\img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57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Downloads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1829" cy="6848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716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na\Downloads\img1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32506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6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К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32048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001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na\Downloads\img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" y="17778"/>
            <a:ext cx="9120296" cy="6840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94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15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елена</cp:lastModifiedBy>
  <cp:revision>17</cp:revision>
  <dcterms:created xsi:type="dcterms:W3CDTF">2020-02-09T13:27:30Z</dcterms:created>
  <dcterms:modified xsi:type="dcterms:W3CDTF">2020-07-10T19:59:16Z</dcterms:modified>
</cp:coreProperties>
</file>