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17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AFF8-8CA3-4512-B344-4EC31DB409A9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2193-DB02-4517-9405-10997E1CA0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AFF8-8CA3-4512-B344-4EC31DB409A9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2193-DB02-4517-9405-10997E1CA0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AFF8-8CA3-4512-B344-4EC31DB409A9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2193-DB02-4517-9405-10997E1CA0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AFF8-8CA3-4512-B344-4EC31DB409A9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2193-DB02-4517-9405-10997E1CA0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AFF8-8CA3-4512-B344-4EC31DB409A9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2193-DB02-4517-9405-10997E1CA0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AFF8-8CA3-4512-B344-4EC31DB409A9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2193-DB02-4517-9405-10997E1CA0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AFF8-8CA3-4512-B344-4EC31DB409A9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2193-DB02-4517-9405-10997E1CA0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AFF8-8CA3-4512-B344-4EC31DB409A9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2193-DB02-4517-9405-10997E1CA0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AFF8-8CA3-4512-B344-4EC31DB409A9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2193-DB02-4517-9405-10997E1CA0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AFF8-8CA3-4512-B344-4EC31DB409A9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2193-DB02-4517-9405-10997E1CA0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AFF8-8CA3-4512-B344-4EC31DB409A9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2193-DB02-4517-9405-10997E1CA0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1AFF8-8CA3-4512-B344-4EC31DB409A9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62193-DB02-4517-9405-10997E1CA05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2088232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Роль игр и развлечений 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на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свежем воздухе с детьми дошкольного возраста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4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000" b="1" dirty="0"/>
              <a:t/>
            </a:r>
            <a:br>
              <a:rPr lang="ru-RU" sz="4000" b="1" dirty="0"/>
            </a:b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5229200"/>
            <a:ext cx="4464496" cy="1296144"/>
          </a:xfrm>
        </p:spPr>
        <p:txBody>
          <a:bodyPr>
            <a:normAutofit fontScale="85000" lnSpcReduction="20000"/>
          </a:bodyPr>
          <a:lstStyle/>
          <a:p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МБДОУ «ЦРР детский сад №56»</a:t>
            </a:r>
            <a:b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г. </a:t>
            </a:r>
            <a:r>
              <a:rPr lang="ru-RU" sz="2000" b="1" dirty="0" err="1" smtClean="0">
                <a:solidFill>
                  <a:schemeClr val="accent3">
                    <a:lumMod val="75000"/>
                  </a:schemeClr>
                </a:solidFill>
              </a:rPr>
              <a:t>Северск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, Томская область,</a:t>
            </a:r>
            <a:b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средняя группа</a:t>
            </a:r>
          </a:p>
          <a:p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Презентацию подготовила  воспитатель Александрова Елена Олеговна</a:t>
            </a:r>
            <a:endParaRPr lang="ru-RU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Администратор\Desktop\depositphotos_38126213-stock-illustration-children-play-in-a-sandbo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780928"/>
            <a:ext cx="2304256" cy="2303364"/>
          </a:xfrm>
          <a:prstGeom prst="rect">
            <a:avLst/>
          </a:prstGeom>
          <a:noFill/>
        </p:spPr>
      </p:pic>
      <p:pic>
        <p:nvPicPr>
          <p:cNvPr id="1028" name="Picture 4" descr="C:\Users\Администратор\Desktop\depositphotos_74736431-stock-illustration-children-playing-in-wa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780928"/>
            <a:ext cx="2258326" cy="23028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0306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chemeClr val="accent4">
                    <a:lumMod val="50000"/>
                  </a:schemeClr>
                </a:solidFill>
              </a:rPr>
              <a:t>Примечательно, что практически все выдающиеся философы и педагоги прошлого придавали большое значение именно природе, как средству воспитания детей. Так, Я. А. Коменский видел в природе источник знаний, средство для развития ума, чувств, воли. К. Д. Ушинский призывал </a:t>
            </a:r>
            <a:r>
              <a:rPr lang="ru-RU" sz="1800" b="1" i="1" dirty="0">
                <a:solidFill>
                  <a:schemeClr val="accent4">
                    <a:lumMod val="50000"/>
                  </a:schemeClr>
                </a:solidFill>
              </a:rPr>
              <a:t>«ввести детей в природу»</a:t>
            </a:r>
            <a:r>
              <a:rPr lang="ru-RU" sz="1800" b="1" dirty="0">
                <a:solidFill>
                  <a:schemeClr val="accent4">
                    <a:lumMod val="50000"/>
                  </a:schemeClr>
                </a:solidFill>
              </a:rPr>
              <a:t>, чтобы сообщать им все доступное и полезное для их умственного и словесного развития. По мнению большинства выдающихся педагогов, ознакомление с природой играет огромную роль в умственном, эстетическом и нравственном развитии, а сенсорное воспитание является основным средством воспитания детей и их всестороннего развития.</a:t>
            </a:r>
          </a:p>
        </p:txBody>
      </p:sp>
      <p:pic>
        <p:nvPicPr>
          <p:cNvPr id="5" name="Содержимое 4" descr="image-14-07-20-08-36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3284984"/>
            <a:ext cx="4038600" cy="3028950"/>
          </a:xfrm>
        </p:spPr>
      </p:pic>
      <p:pic>
        <p:nvPicPr>
          <p:cNvPr id="6" name="Содержимое 5" descr="image-14-07-20-08-36-3.jpe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3284984"/>
            <a:ext cx="4038600" cy="302895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sz="1800" b="1" dirty="0">
                <a:solidFill>
                  <a:schemeClr val="accent4">
                    <a:lumMod val="50000"/>
                  </a:schemeClr>
                </a:solidFill>
              </a:rPr>
              <a:t>Сенсорное воспитание очень важный компонент, ведь знания о природе, усвоятся лучше, когда ребенку предложат не просто посмотреть на объект природы, но еще и потрогать его, то есть обследовать</a:t>
            </a: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ru-RU" sz="1800" b="1" dirty="0">
                <a:solidFill>
                  <a:schemeClr val="accent4">
                    <a:lumMod val="50000"/>
                  </a:schemeClr>
                </a:solidFill>
              </a:rPr>
              <a:t>Песок дает возможность для выражения широкой гаммы самых разных чувств: его можно сыпать, наносить по нему удары, закапывать в него различные предметы. </a:t>
            </a:r>
          </a:p>
        </p:txBody>
      </p:sp>
      <p:pic>
        <p:nvPicPr>
          <p:cNvPr id="5" name="Содержимое 4" descr="image-14-07-20-08-36-2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760637"/>
            <a:ext cx="3274144" cy="4365526"/>
          </a:xfrm>
        </p:spPr>
      </p:pic>
      <p:pic>
        <p:nvPicPr>
          <p:cNvPr id="6" name="Содержимое 5" descr="image-14-07-20-08-36-6.jpe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76056" y="1741256"/>
            <a:ext cx="3288680" cy="4384907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b="1" dirty="0">
                <a:solidFill>
                  <a:schemeClr val="accent4">
                    <a:lumMod val="50000"/>
                  </a:schemeClr>
                </a:solidFill>
              </a:rPr>
              <a:t>Работа с </a:t>
            </a: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</a:rPr>
              <a:t>песком</a:t>
            </a:r>
            <a:r>
              <a:rPr lang="ru-RU" sz="1800" b="1" dirty="0">
                <a:solidFill>
                  <a:schemeClr val="accent4">
                    <a:lumMod val="50000"/>
                  </a:schemeClr>
                </a:solidFill>
              </a:rPr>
              <a:t> позволяет легко создавать новые образы и не требует каких-либо умений. Песочные формы детской экспрессии являются выражением непосредственной души ребенка, его внутреннего состояния. Некоторые авторы видят особый смысл в детских играх </a:t>
            </a: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</a:rPr>
              <a:t>с</a:t>
            </a:r>
            <a:r>
              <a:rPr lang="ru-RU" sz="1800" dirty="0" smtClean="0"/>
              <a:t> </a:t>
            </a: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</a:rPr>
              <a:t>песком. </a:t>
            </a:r>
            <a:r>
              <a:rPr lang="ru-RU" sz="1800" b="1" dirty="0">
                <a:solidFill>
                  <a:schemeClr val="accent4">
                    <a:lumMod val="50000"/>
                  </a:schemeClr>
                </a:solidFill>
              </a:rPr>
              <a:t>Изготовление фигур из песка – рождение нового мира, свершающегося благодаря помощи со стороны.</a:t>
            </a:r>
          </a:p>
        </p:txBody>
      </p:sp>
      <p:pic>
        <p:nvPicPr>
          <p:cNvPr id="5" name="Содержимое 4" descr="image-14-07-20-08-36-4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Содержимое 5" descr="image-14-07-20-08-36-5.jpe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accent4">
                    <a:lumMod val="50000"/>
                  </a:schemeClr>
                </a:solidFill>
              </a:rPr>
              <a:t>Песок - прекрасный природный материал для развития сенсорного восприятия окружающего мира и развития моторики рук детей дошкольного возраста. Для детей дошкольного возраста это не только увлекательное, но и познавательное </a:t>
            </a: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</a:rPr>
              <a:t> событие</a:t>
            </a:r>
            <a:r>
              <a:rPr lang="ru-RU" sz="1800" b="1" dirty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4" name="Содержимое 3" descr="image-14-07-20-08-36-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9" y="1914699"/>
            <a:ext cx="5688632" cy="4266474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Совершенствование жизненно важных психических процессов, таких как ощущение, восприятие, являются первыми ступенями в познании окружающего мира, имеет огромное значение в процессе умственного воспитания ребёнка в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дошкольном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 возрасте.</a:t>
            </a:r>
          </a:p>
        </p:txBody>
      </p:sp>
      <p:pic>
        <p:nvPicPr>
          <p:cNvPr id="4" name="Содержимое 3" descr="depositphotos_38126213-stock-illustration-children-play-in-a-sandbo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1844824"/>
            <a:ext cx="4212151" cy="452596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060848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СПАСИБО ЗА ВНИМАНИЕ!</a:t>
            </a:r>
            <a:endParaRPr lang="ru-RU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Администратор\Desktop\depositphotos_37619003-stock-illustration-children-playing-volleyb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284984"/>
            <a:ext cx="4274840" cy="28071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10346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accent3">
                    <a:lumMod val="75000"/>
                  </a:schemeClr>
                </a:solidFill>
              </a:rPr>
              <a:t>В формировании разносторонне развитой личности ребенка подвижным играм и развлечениям на свежем воздухе отводится важнейшее место. Они рассматриваются как основное средство и метод физического воспитания. Являясь важным средством физического воспитания, подвижная игра одновременно оказывает оздоровительное воздействие на организм ребенка. Игра является незаменимым средством совершенствования движений; развивая их, способствует формированию быстроты, выносливости, координации движений. Большое количество движений активизирует дыхание, кровообращение и обменные процессы. Это в свою очередь оказывает благотворное влияние на психическую деятельность.</a:t>
            </a:r>
          </a:p>
        </p:txBody>
      </p:sp>
      <p:pic>
        <p:nvPicPr>
          <p:cNvPr id="5" name="Содержимое 4" descr="image-14-07-20-08-58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3356992"/>
            <a:ext cx="4032448" cy="3199868"/>
          </a:xfrm>
        </p:spPr>
      </p:pic>
      <p:pic>
        <p:nvPicPr>
          <p:cNvPr id="6" name="Содержимое 5" descr="image-14-07-20-08-58-2.jpe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54119" y="3356992"/>
            <a:ext cx="4022337" cy="316835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Большое значение имеют подвижные игры и развлечения на свежем воздухе и для нравственного воспитания. Дети учатся действовать в коллективе, подчиняться общим требованиям. Правила игры дети воспринимают как закон, и сознательное выполнение их формирует волю, развивает самообладание, выдержку, умение контролировать свои поступки, свое поведение. В игре формируется честность, дисциплинированность, справедливость. Подвижная игра учит искренности, товариществу.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2348880"/>
            <a:ext cx="4040188" cy="720080"/>
          </a:xfrm>
        </p:spPr>
        <p:txBody>
          <a:bodyPr>
            <a:noAutofit/>
          </a:bodyPr>
          <a:lstStyle/>
          <a:p>
            <a:pPr algn="ctr"/>
            <a:r>
              <a:rPr lang="ru-RU" sz="1800" u="sng" dirty="0">
                <a:solidFill>
                  <a:schemeClr val="accent4">
                    <a:lumMod val="75000"/>
                  </a:schemeClr>
                </a:solidFill>
              </a:rPr>
              <a:t>Командные игры </a:t>
            </a:r>
            <a:r>
              <a:rPr lang="ru-RU" sz="1800" u="sng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>для 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</a:rPr>
              <a:t>детей позволяют весело, интересно и увлекательно отдохнуть. </a:t>
            </a:r>
          </a:p>
        </p:txBody>
      </p:sp>
      <p:pic>
        <p:nvPicPr>
          <p:cNvPr id="7" name="Содержимое 6" descr="image-14-07-20-08-58-1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51520" y="3140968"/>
            <a:ext cx="4424231" cy="3318173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2276872"/>
            <a:ext cx="4041775" cy="792088"/>
          </a:xfrm>
        </p:spPr>
        <p:txBody>
          <a:bodyPr>
            <a:noAutofit/>
          </a:bodyPr>
          <a:lstStyle/>
          <a:p>
            <a:pPr algn="ctr"/>
            <a:r>
              <a:rPr lang="ru-RU" sz="1800" u="sng" dirty="0" smtClean="0">
                <a:solidFill>
                  <a:schemeClr val="accent4">
                    <a:lumMod val="75000"/>
                  </a:schemeClr>
                </a:solidFill>
              </a:rPr>
              <a:t>Игры-эстафеты</a:t>
            </a: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</a:rPr>
              <a:t>развивают социальные навыки, учат сотрудничать, </a:t>
            </a: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>разрешать 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</a:rPr>
              <a:t>конфликтные </a:t>
            </a: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>ситуации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8" name="Содержимое 7" descr="image-14-07-20-08-42.jpe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148064" y="3140968"/>
            <a:ext cx="3240360" cy="335091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6330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Велика роль подвижных игр и развлечений на свежем воздухе и в умственном воспитании ребенка: дети учатся действовать в соответствии с правилами,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осознанно 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действовать в изменившейся игровой ситуации и познавать окружающий мир. В процессе игры активизируются память, представления, развиваются мышление, воображение. Дети усваивают смысл игры, запоминают правила, учатся действовать в соответствии с избранной ролью, творчески применяют имеющиеся двигательные навыки, учатся анализировать свои действия и действия товарищей. </a:t>
            </a:r>
            <a:endParaRPr lang="ru-RU" dirty="0"/>
          </a:p>
        </p:txBody>
      </p:sp>
      <p:pic>
        <p:nvPicPr>
          <p:cNvPr id="9" name="Содержимое 8" descr="image-14-07-20-08-58-3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3212976"/>
            <a:ext cx="4536504" cy="340237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Одно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из самых больших наслаждений летнего сезона – игры с водой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В играх с водой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ребёнок не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только познает её свойства, но вода оказывает на организм ребёнка релаксационный эффект, очень интересно наблюдать, как простейшие действия с водой, доставляют радость детям и в дальнейшем оставляют прекрасные воспоминания.</a:t>
            </a:r>
          </a:p>
        </p:txBody>
      </p:sp>
      <p:pic>
        <p:nvPicPr>
          <p:cNvPr id="5" name="Содержимое 4" descr="image-14-07-20-08-39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Содержимое 5" descr="image-14-07-20-08-39-2.jpe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Интерес детей к играм с водой и другими природными материалами можно объяснить стремлением к познанию их свойств.</a:t>
            </a:r>
          </a:p>
        </p:txBody>
      </p:sp>
      <p:pic>
        <p:nvPicPr>
          <p:cNvPr id="6" name="Содержимое 5" descr="image-14-07-20-08-39-7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  <p:pic>
        <p:nvPicPr>
          <p:cNvPr id="8" name="Содержимое 7" descr="image-14-07-20-10-05.jpe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89687" y="1600200"/>
            <a:ext cx="3573625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Основная цель проведения игр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с 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водой – это эмоциональное наполнение жизни ребенка и оказание помощи в их регуляции, обеспечение эмоциональной релаксации, снятия эмоционального напряжения, развитие положительных эмоций при помощи различных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игр.</a:t>
            </a:r>
            <a:endParaRPr lang="ru-RU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image-14-07-20-08-39-1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Содержимое 5" descr="image-14-07-20-08-39-4.jpe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44824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Игры с водой способствуют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созданию бодрого, жизнерадостного настроя у 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детей, во время игры с водой происходит развитие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 всех сторон психики ребенка, познавательного интереса, инициативности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и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творческое самовыражение.</a:t>
            </a:r>
          </a:p>
        </p:txBody>
      </p:sp>
      <p:pic>
        <p:nvPicPr>
          <p:cNvPr id="6" name="Содержимое 5" descr="image-14-07-20-08-39-5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20072" y="1933278"/>
            <a:ext cx="3144664" cy="4192886"/>
          </a:xfrm>
        </p:spPr>
      </p:pic>
      <p:pic>
        <p:nvPicPr>
          <p:cNvPr id="8" name="Содержимое 7" descr="image-14-07-20-08-39-3.jpe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043608" y="1952659"/>
            <a:ext cx="3130128" cy="4173504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52128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Сенсорное воспитание очень важный компонент, ведь знания о природе, усвоятся лучше, когда ребенку предложат не просто посмотреть на объект природы, но еще и потрогать его, то есть обследовать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b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Игра с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водой вызывает неповторимые тактильные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ощущения и доставляет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необычайное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удовольствие.</a:t>
            </a:r>
            <a:endParaRPr lang="ru-RU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image-14-07-20-08-39-6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15816" y="2010848"/>
            <a:ext cx="3394472" cy="4431947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</TotalTime>
  <Words>438</Words>
  <Application>Microsoft Office PowerPoint</Application>
  <PresentationFormat>Экран (4:3)</PresentationFormat>
  <Paragraphs>19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Роль игр и развлечений  на свежем воздухе с детьми дошкольного возраста  </vt:lpstr>
      <vt:lpstr>В формировании разносторонне развитой личности ребенка подвижным играм и развлечениям на свежем воздухе отводится важнейшее место. Они рассматриваются как основное средство и метод физического воспитания. Являясь важным средством физического воспитания, подвижная игра одновременно оказывает оздоровительное воздействие на организм ребенка. Игра является незаменимым средством совершенствования движений; развивая их, способствует формированию быстроты, выносливости, координации движений. Большое количество движений активизирует дыхание, кровообращение и обменные процессы. Это в свою очередь оказывает благотворное влияние на психическую деятельность.</vt:lpstr>
      <vt:lpstr>Большое значение имеют подвижные игры и развлечения на свежем воздухе и для нравственного воспитания. Дети учатся действовать в коллективе, подчиняться общим требованиям. Правила игры дети воспринимают как закон, и сознательное выполнение их формирует волю, развивает самообладание, выдержку, умение контролировать свои поступки, свое поведение. В игре формируется честность, дисциплинированность, справедливость. Подвижная игра учит искренности, товариществу.</vt:lpstr>
      <vt:lpstr>Велика роль подвижных игр и развлечений на свежем воздухе и в умственном воспитании ребенка: дети учатся действовать в соответствии с правилами, осознанно действовать в изменившейся игровой ситуации и познавать окружающий мир. В процессе игры активизируются память, представления, развиваются мышление, воображение. Дети усваивают смысл игры, запоминают правила, учатся действовать в соответствии с избранной ролью, творчески применяют имеющиеся двигательные навыки, учатся анализировать свои действия и действия товарищей. </vt:lpstr>
      <vt:lpstr>Одно из самых больших наслаждений летнего сезона – игры с водой. В играх с водой ребёнок не только познает её свойства, но вода оказывает на организм ребёнка релаксационный эффект, очень интересно наблюдать, как простейшие действия с водой, доставляют радость детям и в дальнейшем оставляют прекрасные воспоминания.</vt:lpstr>
      <vt:lpstr>Интерес детей к играм с водой и другими природными материалами можно объяснить стремлением к познанию их свойств.</vt:lpstr>
      <vt:lpstr>Основная цель проведения игр с  водой – это эмоциональное наполнение жизни ребенка и оказание помощи в их регуляции, обеспечение эмоциональной релаксации, снятия эмоционального напряжения, развитие положительных эмоций при помощи различных игр.</vt:lpstr>
      <vt:lpstr> Игры с водой способствуют созданию бодрого, жизнерадостного настроя у детей, во время игры с водой происходит развитие всех сторон психики ребенка, познавательного интереса, инициативности  и творческое самовыражение.</vt:lpstr>
      <vt:lpstr>Сенсорное воспитание очень важный компонент, ведь знания о природе, усвоятся лучше, когда ребенку предложат не просто посмотреть на объект природы, но еще и потрогать его, то есть обследовать.  Игра с водой вызывает неповторимые тактильные ощущения и доставляет необычайное удовольствие.</vt:lpstr>
      <vt:lpstr>Примечательно, что практически все выдающиеся философы и педагоги прошлого придавали большое значение именно природе, как средству воспитания детей. Так, Я. А. Коменский видел в природе источник знаний, средство для развития ума, чувств, воли. К. Д. Ушинский призывал «ввести детей в природу», чтобы сообщать им все доступное и полезное для их умственного и словесного развития. По мнению большинства выдающихся педагогов, ознакомление с природой играет огромную роль в умственном, эстетическом и нравственном развитии, а сенсорное воспитание является основным средством воспитания детей и их всестороннего развития.</vt:lpstr>
      <vt:lpstr>Сенсорное воспитание очень важный компонент, ведь знания о природе, усвоятся лучше, когда ребенку предложат не просто посмотреть на объект природы, но еще и потрогать его, то есть обследовать. Песок дает возможность для выражения широкой гаммы самых разных чувств: его можно сыпать, наносить по нему удары, закапывать в него различные предметы. </vt:lpstr>
      <vt:lpstr>Работа с песком позволяет легко создавать новые образы и не требует каких-либо умений. Песочные формы детской экспрессии являются выражением непосредственной души ребенка, его внутреннего состояния. Некоторые авторы видят особый смысл в детских играх с песком. Изготовление фигур из песка – рождение нового мира, свершающегося благодаря помощи со стороны.</vt:lpstr>
      <vt:lpstr>Песок - прекрасный природный материал для развития сенсорного восприятия окружающего мира и развития моторики рук детей дошкольного возраста. Для детей дошкольного возраста это не только увлекательное, но и познавательное  событие.</vt:lpstr>
      <vt:lpstr>Совершенствование жизненно важных психических процессов, таких как ощущение, восприятие, являются первыми ступенями в познании окружающего мира, имеет огромное значение в процессе умственного воспитания ребёнка в дошкольном возрасте.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Игры и развлечения детей на свежем воздухе в</dc:title>
  <dc:creator>Elena</dc:creator>
  <cp:lastModifiedBy>Elena</cp:lastModifiedBy>
  <cp:revision>25</cp:revision>
  <dcterms:created xsi:type="dcterms:W3CDTF">2020-07-14T13:31:58Z</dcterms:created>
  <dcterms:modified xsi:type="dcterms:W3CDTF">2020-07-14T15:49:16Z</dcterms:modified>
</cp:coreProperties>
</file>