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6" r:id="rId2"/>
    <p:sldId id="265" r:id="rId3"/>
    <p:sldId id="270" r:id="rId4"/>
    <p:sldId id="269" r:id="rId5"/>
    <p:sldId id="268" r:id="rId6"/>
    <p:sldId id="258" r:id="rId7"/>
    <p:sldId id="260" r:id="rId8"/>
    <p:sldId id="266" r:id="rId9"/>
    <p:sldId id="27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54C1D-5D23-4139-B109-C24460C09AD3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BEE2-BCB6-46B3-91EF-47590F881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Деревья-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3BEE2-BCB6-46B3-91EF-47590F881F1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2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016473-4809-42BC-99D9-DC707DAE60DA}" type="datetimeFigureOut">
              <a:rPr lang="ru-RU" smtClean="0"/>
              <a:t>18.07.2020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B6BA32-5A3C-491C-B036-83B4C4ACA2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979712" y="4806950"/>
            <a:ext cx="5400600" cy="1574800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Arial Black" panose="020B0A04020102020204" pitchFamily="34" charset="0"/>
              </a:rPr>
              <a:t>ДЕРЕВО</a:t>
            </a:r>
            <a:endParaRPr lang="ru-RU" sz="54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2" t="30181" r="5888" b="15767"/>
          <a:stretch/>
        </p:blipFill>
        <p:spPr bwMode="auto">
          <a:xfrm>
            <a:off x="3131840" y="884903"/>
            <a:ext cx="2808312" cy="392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3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5824" r="6291" b="7178"/>
          <a:stretch/>
        </p:blipFill>
        <p:spPr bwMode="auto">
          <a:xfrm>
            <a:off x="179513" y="260648"/>
            <a:ext cx="874404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90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46087"/>
            <a:ext cx="3346564" cy="118586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Удивительное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о дереве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51520" y="1631949"/>
            <a:ext cx="3418572" cy="4229099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Деревья- это самые большие в мире растения. И самые долгоживущие. В теплый весенний день дерево может вытягивает из земли около1000 литров воды. Этой воды хватило бы, что бы заполнить 5 ванн.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3" t="24982" r="6132" b="4027"/>
          <a:stretch/>
        </p:blipFill>
        <p:spPr bwMode="auto">
          <a:xfrm>
            <a:off x="3995936" y="836712"/>
            <a:ext cx="4748995" cy="529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35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7" t="16956" r="6035" b="21630"/>
          <a:stretch/>
        </p:blipFill>
        <p:spPr bwMode="auto">
          <a:xfrm>
            <a:off x="5508104" y="2007429"/>
            <a:ext cx="3384376" cy="42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1008112"/>
          </a:xfrm>
        </p:spPr>
        <p:txBody>
          <a:bodyPr/>
          <a:lstStyle/>
          <a:p>
            <a:pPr algn="ctr"/>
            <a:r>
              <a:rPr lang="ru-RU" b="1" dirty="0" smtClean="0"/>
              <a:t>Что такое дерево?</a:t>
            </a:r>
            <a:endParaRPr lang="ru-RU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2986"/>
            <a:ext cx="4104456" cy="53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16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24164" r="5645" b="7171"/>
          <a:stretch/>
        </p:blipFill>
        <p:spPr bwMode="auto">
          <a:xfrm>
            <a:off x="4468761" y="1546411"/>
            <a:ext cx="439946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8437" y="260649"/>
            <a:ext cx="8490027" cy="10801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rgbClr val="FF0000"/>
                </a:solidFill>
              </a:rPr>
              <a:t>  Лес-это источник древесины, строительного материала, бумаги, лекарств, красок, плодов 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6" y="1491307"/>
            <a:ext cx="3779124" cy="263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50" y="4250278"/>
            <a:ext cx="3668886" cy="245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9" y="4441505"/>
            <a:ext cx="3052597" cy="22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81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53326"/>
            <a:ext cx="3635457" cy="242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7" y="3555152"/>
            <a:ext cx="3627265" cy="2566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chattanoogafurnitureshop.com/wp-content/uploads/2017/10/bench_dining_table_5_Vaughan_Basset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hattanoogafurnitureshop.com/wp-content/uploads/2017/10/bench_dining_table_5_Vaughan_Basset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2965"/>
          <a:stretch/>
        </p:blipFill>
        <p:spPr bwMode="auto">
          <a:xfrm>
            <a:off x="5201210" y="3304061"/>
            <a:ext cx="3111910" cy="306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10" y="312738"/>
            <a:ext cx="3337227" cy="262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283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147617" cy="238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/>
          <a:stretch/>
        </p:blipFill>
        <p:spPr bwMode="auto">
          <a:xfrm>
            <a:off x="6516216" y="476672"/>
            <a:ext cx="2285945" cy="241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5" t="61352" r="2984" b="1470"/>
          <a:stretch/>
        </p:blipFill>
        <p:spPr bwMode="auto">
          <a:xfrm>
            <a:off x="7848374" y="5179157"/>
            <a:ext cx="1297858" cy="16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t="61112" r="27803" b="1"/>
          <a:stretch/>
        </p:blipFill>
        <p:spPr bwMode="auto">
          <a:xfrm rot="16200000">
            <a:off x="6207948" y="5319832"/>
            <a:ext cx="1644328" cy="12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10" r="52660" b="41446"/>
          <a:stretch/>
        </p:blipFill>
        <p:spPr bwMode="auto">
          <a:xfrm>
            <a:off x="1497301" y="3814494"/>
            <a:ext cx="1946229" cy="12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1" r="61452" b="1"/>
          <a:stretch/>
        </p:blipFill>
        <p:spPr bwMode="auto">
          <a:xfrm rot="16200000">
            <a:off x="-12681" y="3229659"/>
            <a:ext cx="1479365" cy="116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89" y="2886777"/>
            <a:ext cx="2383187" cy="167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96" y="3463927"/>
            <a:ext cx="1933798" cy="9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28" y="5617787"/>
            <a:ext cx="2515806" cy="11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48" y="721598"/>
            <a:ext cx="2147742" cy="16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1" y="5995245"/>
            <a:ext cx="1207045" cy="7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6" y="4889303"/>
            <a:ext cx="1332570" cy="105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3" t="-10989" r="-82970" b="10989"/>
          <a:stretch/>
        </p:blipFill>
        <p:spPr bwMode="auto">
          <a:xfrm>
            <a:off x="7437120" y="4560582"/>
            <a:ext cx="2006917" cy="21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depositphotos_96374622-stock-photo-stack-of-books-on-wood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-2777"/>
          <a:stretch>
            <a:fillRect/>
          </a:stretch>
        </p:blipFill>
        <p:spPr bwMode="auto">
          <a:xfrm>
            <a:off x="4835364" y="4663191"/>
            <a:ext cx="1330226" cy="153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1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34722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6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1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144</TotalTime>
  <Words>65</Words>
  <Application>Microsoft Office PowerPoint</Application>
  <PresentationFormat>Экран (4:3)</PresentationFormat>
  <Paragraphs>9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Spring</vt:lpstr>
      <vt:lpstr>ДЕРЕВО</vt:lpstr>
      <vt:lpstr>Презентация PowerPoint</vt:lpstr>
      <vt:lpstr>Удивительное  о дереве</vt:lpstr>
      <vt:lpstr>Что такое дерево?</vt:lpstr>
      <vt:lpstr>  Лес-это источник древесины, строительного материала, бумаги, лекарств, красок, плодов .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15</cp:revision>
  <dcterms:created xsi:type="dcterms:W3CDTF">2019-11-26T18:44:11Z</dcterms:created>
  <dcterms:modified xsi:type="dcterms:W3CDTF">2020-07-18T10:26:39Z</dcterms:modified>
</cp:coreProperties>
</file>