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1D0D-1D97-49F8-A6DC-944DF63DE69F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FD3D-7AF3-431A-8BC6-AC6037A09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1D0D-1D97-49F8-A6DC-944DF63DE69F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FD3D-7AF3-431A-8BC6-AC6037A09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1D0D-1D97-49F8-A6DC-944DF63DE69F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FD3D-7AF3-431A-8BC6-AC6037A09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1D0D-1D97-49F8-A6DC-944DF63DE69F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FD3D-7AF3-431A-8BC6-AC6037A09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1D0D-1D97-49F8-A6DC-944DF63DE69F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FD3D-7AF3-431A-8BC6-AC6037A09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1D0D-1D97-49F8-A6DC-944DF63DE69F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FD3D-7AF3-431A-8BC6-AC6037A09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1D0D-1D97-49F8-A6DC-944DF63DE69F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FD3D-7AF3-431A-8BC6-AC6037A09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1D0D-1D97-49F8-A6DC-944DF63DE69F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FD3D-7AF3-431A-8BC6-AC6037A09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1D0D-1D97-49F8-A6DC-944DF63DE69F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FD3D-7AF3-431A-8BC6-AC6037A09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1D0D-1D97-49F8-A6DC-944DF63DE69F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FD3D-7AF3-431A-8BC6-AC6037A09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1D0D-1D97-49F8-A6DC-944DF63DE69F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FD3D-7AF3-431A-8BC6-AC6037A09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11D0D-1D97-49F8-A6DC-944DF63DE69F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BFD3D-7AF3-431A-8BC6-AC6037A09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Comic Sans MS" pitchFamily="66" charset="0"/>
              </a:rPr>
              <a:t>ПРЕЗЕНТАЦИЯ ПО ТЕМЕ: «СЕМЬЯ»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5" name="Содержимое 4" descr="0011-007-Formirovanie-znanij-o-seme-v-sisteme-dukhovno-nravstvennogo-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29318"/>
            <a:ext cx="5482952" cy="507160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8224" y="4725144"/>
            <a:ext cx="2098576" cy="140101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Подготовила воспитатель </a:t>
            </a:r>
            <a:r>
              <a:rPr lang="ru-RU" sz="1200" dirty="0" smtClean="0"/>
              <a:t> </a:t>
            </a:r>
            <a:r>
              <a:rPr lang="ru-RU" sz="1200" dirty="0" smtClean="0"/>
              <a:t>Мягкова Л.И.</a:t>
            </a:r>
          </a:p>
          <a:p>
            <a:pPr algn="ctr">
              <a:buNone/>
            </a:pPr>
            <a:r>
              <a:rPr lang="ru-RU" sz="1200" dirty="0" smtClean="0"/>
              <a:t>Ачинск</a:t>
            </a:r>
          </a:p>
          <a:p>
            <a:pPr algn="ctr">
              <a:buNone/>
            </a:pPr>
            <a:r>
              <a:rPr lang="ru-RU" sz="1200" dirty="0" smtClean="0"/>
              <a:t>2020 </a:t>
            </a:r>
            <a:r>
              <a:rPr lang="ru-RU" sz="1200" dirty="0" smtClean="0"/>
              <a:t>г.</a:t>
            </a:r>
            <a:endParaRPr lang="ru-RU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СЕМЬЯ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Содержимое 3" descr="978-9-66738-285-8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073940"/>
            <a:ext cx="3960439" cy="5478867"/>
          </a:xfrm>
        </p:spPr>
      </p:pic>
      <p:pic>
        <p:nvPicPr>
          <p:cNvPr id="5" name="Рисунок 4" descr="семья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692696"/>
            <a:ext cx="1440160" cy="347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МАМА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" name="Содержимое 6" descr="Igra_semj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0411" y="1106927"/>
            <a:ext cx="4017161" cy="5490425"/>
          </a:xfrm>
        </p:spPr>
      </p:pic>
      <p:pic>
        <p:nvPicPr>
          <p:cNvPr id="8" name="Рисунок 7" descr="мам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692696"/>
            <a:ext cx="1280543" cy="3980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ПАПА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Содержимое 3" descr="104900517_4979214_ot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3201" y="1000171"/>
            <a:ext cx="3748999" cy="5559957"/>
          </a:xfrm>
        </p:spPr>
      </p:pic>
      <p:pic>
        <p:nvPicPr>
          <p:cNvPr id="5" name="Рисунок 4" descr="пап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692696"/>
            <a:ext cx="1327205" cy="3600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БАБУШКА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Содержимое 3" descr="104900514_4979214_ba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196752"/>
            <a:ext cx="3962513" cy="5452356"/>
          </a:xfrm>
        </p:spPr>
      </p:pic>
      <p:pic>
        <p:nvPicPr>
          <p:cNvPr id="5" name="Рисунок 4" descr="бабуш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764704"/>
            <a:ext cx="1955372" cy="4024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ДЕДУШКА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Содержимое 3" descr="104900515_4979214_d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7363" y="1069025"/>
            <a:ext cx="3998853" cy="5546028"/>
          </a:xfrm>
        </p:spPr>
      </p:pic>
      <p:pic>
        <p:nvPicPr>
          <p:cNvPr id="5" name="Рисунок 4" descr="дедуш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764705"/>
            <a:ext cx="2016224" cy="3352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СЕСТРА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Содержимое 3" descr="104900519_4979214_sest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5133" y="1049809"/>
            <a:ext cx="3939075" cy="5430795"/>
          </a:xfrm>
        </p:spPr>
      </p:pic>
      <p:pic>
        <p:nvPicPr>
          <p:cNvPr id="5" name="Рисунок 4" descr="семь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764704"/>
            <a:ext cx="1597258" cy="2880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БРАТ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942650"/>
            <a:ext cx="3984988" cy="5508047"/>
          </a:xfrm>
        </p:spPr>
      </p:pic>
      <p:pic>
        <p:nvPicPr>
          <p:cNvPr id="5" name="Рисунок 4" descr="бра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620688"/>
            <a:ext cx="1296144" cy="4692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ТЁТЯ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Содержимое 3" descr="104900521_4979214_te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074855"/>
            <a:ext cx="3672408" cy="5481205"/>
          </a:xfrm>
        </p:spPr>
      </p:pic>
      <p:pic>
        <p:nvPicPr>
          <p:cNvPr id="5" name="Рисунок 4" descr="тёт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620688"/>
            <a:ext cx="1296144" cy="3847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ДЯДЯ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Содержимое 3" descr="104900520_4979214_dad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3304" y="1281972"/>
            <a:ext cx="3750904" cy="5171364"/>
          </a:xfrm>
        </p:spPr>
      </p:pic>
      <p:pic>
        <p:nvPicPr>
          <p:cNvPr id="5" name="Рисунок 4" descr="дяд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764704"/>
            <a:ext cx="1440159" cy="3642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ПО ТЕМЕ: «СЕМЬЯ»</vt:lpstr>
      <vt:lpstr>МАМА</vt:lpstr>
      <vt:lpstr>ПАПА</vt:lpstr>
      <vt:lpstr>БАБУШКА</vt:lpstr>
      <vt:lpstr>ДЕДУШКА</vt:lpstr>
      <vt:lpstr>СЕСТРА</vt:lpstr>
      <vt:lpstr>БРАТ</vt:lpstr>
      <vt:lpstr>ТЁТЯ</vt:lpstr>
      <vt:lpstr>ДЯДЯ</vt:lpstr>
      <vt:lpstr>СЕМЬЯ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6</cp:revision>
  <dcterms:created xsi:type="dcterms:W3CDTF">2015-10-18T04:30:00Z</dcterms:created>
  <dcterms:modified xsi:type="dcterms:W3CDTF">2020-07-26T11:33:15Z</dcterms:modified>
</cp:coreProperties>
</file>