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61" r:id="rId5"/>
    <p:sldId id="264" r:id="rId6"/>
    <p:sldId id="265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3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ED0A4-AEB9-094B-8C02-4EBCCDA8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F5A803-A2D8-1E4C-90C0-A19D09592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1BE13-ADDE-CF44-8802-95A193C5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5A47DB-EBD4-7E42-A190-61F82AA1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36C60-E6E4-094A-9D82-4921E0E6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574B3-79D3-AF4E-B712-73DDC31F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A953B1-C3D6-6A41-9F91-C2F10CFE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27DDC-2F8F-EB4C-9EF7-9742B540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2C926-16B9-5F4D-9D0F-42F1C3B5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A86B2-7254-5D43-A3FF-1DF6BA55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C2D678-6E28-7B4F-B0C9-AAC97A536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087B46-F5D7-9446-B60A-8DAFB9340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AD821-6FDA-814A-989C-711CBFA4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58F18-60A2-394B-BF73-E2B451D0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C5D7B-C1FC-4942-BD58-6259E255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F7EC0-CBEB-3544-85DA-9354D94B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D3C44-C1A6-D848-BA1D-DACFCDBE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EA878-F7B2-1241-B99C-4646BB93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CE5F5-053D-2E4E-86C8-F29740CE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8A588-D675-574B-813F-1CB2C64C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0F7CB-604F-3447-BBE2-17307410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609E1E-508C-E642-8F31-9D962B6D2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FC867-999C-BC41-A2F2-5B171544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24C3-B0B8-334B-A829-D854A5D9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5744E-BB86-204A-AABA-F5F4A9EC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611E8-85C5-AB48-9802-2568F7FD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9F00F-BA73-1D40-B962-9052A5EFB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872000-1C97-684B-BE91-A0C77FED0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9BEC9D-6E81-AA48-8825-AC90ECBE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E27E66-2DBB-BE40-8E51-4BCDF8D8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81001-AFD2-584C-9F35-E6C6212A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F10E2-0E98-4A4F-B35C-4D36F19B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E172A9-FF59-E046-89D0-B521BC5C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3E3D76-1E88-B747-A4CE-085FD8184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AFD5E7-8508-604D-9095-9CA57CB5B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B32EB-8C59-8C49-95DC-67F4A7DCB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A155E3-CC54-2949-AA88-90159220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69336F-84CD-3A49-A8F1-32930053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A4599E-60E1-9B40-90BF-360B0223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CE268-B5A0-364E-8C4E-A529C1B6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BDD07-337C-4A4C-B61C-ED5CF37E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25F208-2A26-EF41-9D85-7F9BA4DD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9BAC5A-A792-9F4C-AB21-79AD565D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CE28D-27A5-B748-98B4-97B05857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CC94D0-6BA9-3440-B0F1-649ACD17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A38E9B-3FBA-7A4A-8234-C28DF99F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AAD19-30ED-6F41-8F69-DF200B46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517DE-117B-5541-ACCA-5E714B12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ED13EF-D701-5B49-8081-079F323DB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2908CA-4569-AC49-9730-2BEA7273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E535E-46F9-3A4F-805F-BEFCCE4A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15BD59-96B4-2142-8CAC-3DB7B637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C1B58-980C-DB46-BCFC-01622B9B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20259-905A-7349-8928-8E6DDA235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A1929C-829E-A944-808A-CC0ECAD0C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46FE02-6BF1-6047-A451-B7BFD2EE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93068D-66AA-FF4C-9FDB-D3CAE940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AAC8D-E302-AB4A-9AA6-7D467CAE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F15CC-FC5D-0C4B-A382-77386A80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A9C41-26F8-CA40-8375-2FAA648D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16D7F-DE76-6142-A4CD-672366D66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F410-99C7-6940-AF52-93C9CC0F9AA7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672EB-A9B8-5D4D-9AE5-073594953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005AC-3CFB-3B47-99C9-10B8FC975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11AD-A519-D544-BD21-A0091510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0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FCC5F8-B702-FA44-8BE5-74732C5D882A}"/>
              </a:ext>
            </a:extLst>
          </p:cNvPr>
          <p:cNvSpPr txBox="1"/>
          <p:nvPr/>
        </p:nvSpPr>
        <p:spPr>
          <a:xfrm>
            <a:off x="1518047" y="0"/>
            <a:ext cx="9572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«Раздельный сбор мусора»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F8156E7-41E8-7E42-AC3F-EADC0DCA0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993"/>
            <a:ext cx="12192000" cy="3597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A36EA6-8152-4245-BB07-246E88BCC75A}"/>
              </a:ext>
            </a:extLst>
          </p:cNvPr>
          <p:cNvSpPr txBox="1"/>
          <p:nvPr/>
        </p:nvSpPr>
        <p:spPr>
          <a:xfrm>
            <a:off x="7131843" y="5711963"/>
            <a:ext cx="146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Выполнила: Кулембетова Зубаржат Вакилевна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B3FB2-FDD7-E542-926B-B038A6A9D40D}"/>
              </a:ext>
            </a:extLst>
          </p:cNvPr>
          <p:cNvSpPr txBox="1"/>
          <p:nvPr/>
        </p:nvSpPr>
        <p:spPr>
          <a:xfrm>
            <a:off x="4839890" y="6256851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Сибай – 2020 </a:t>
            </a:r>
          </a:p>
        </p:txBody>
      </p:sp>
    </p:spTree>
    <p:extLst>
      <p:ext uri="{BB962C8B-B14F-4D97-AF65-F5344CB8AC3E}">
        <p14:creationId xmlns:p14="http://schemas.microsoft.com/office/powerpoint/2010/main" val="10099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295DB201-1B44-D74E-9668-7ACE3C8A8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3025F-E37A-8140-BA51-766C4C8587F6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A416D-07EE-AB4C-A2F3-E58B4A27B7D1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192A5-12FF-4A4F-82AC-4D74A5EF7F25}"/>
              </a:ext>
            </a:extLst>
          </p:cNvPr>
          <p:cNvSpPr txBox="1"/>
          <p:nvPr/>
        </p:nvSpPr>
        <p:spPr>
          <a:xfrm>
            <a:off x="225919" y="1607344"/>
            <a:ext cx="38338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Сортируем отходы, сохраняем природу!</a:t>
            </a:r>
          </a:p>
          <a:p>
            <a:pPr algn="l"/>
            <a:r>
              <a:rPr 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Мусор без сомнения требует деления. </a:t>
            </a:r>
          </a:p>
          <a:p>
            <a:pPr algn="l"/>
            <a:r>
              <a:rPr 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Разделим мусор на цвета! </a:t>
            </a:r>
          </a:p>
          <a:p>
            <a:pPr algn="l"/>
            <a:r>
              <a:rPr 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Это всем легко понять, мусор нужно разделять!</a:t>
            </a:r>
          </a:p>
          <a:p>
            <a:pPr algn="l"/>
            <a:r>
              <a:rPr 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E668A-1F89-5144-9C3C-585624D1C17A}"/>
              </a:ext>
            </a:extLst>
          </p:cNvPr>
          <p:cNvSpPr txBox="1"/>
          <p:nvPr/>
        </p:nvSpPr>
        <p:spPr>
          <a:xfrm>
            <a:off x="8793067" y="191572"/>
            <a:ext cx="1240988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«Мусор нужно разделять»!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 должны мы с детства, 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планету сохранять,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Загрязнять нельзя природу,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Мусор с толком разделять.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Запомни! Раз, два, три, четыре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баков,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мусор разделять.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мы все-все дружно, вместе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Сохраним планету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экономику страны!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все раздельно сложим,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стране родной поможем!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бак металл положим,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в этот бак картон.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Запомни! Раз, два, три, четыре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баков,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мусор разделять.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мы все-все дружно, вместе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Сохраним планету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экономику страны!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здесь пусть будет пластик.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не валялся он.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бак положим банки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забудем слово «СВАЛКИ»!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Запомни! Раз, два, три, четыре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баков,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мусор разделять.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мы все-все дружно, вместе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Сохраним планету</a:t>
            </a: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экономику страны!</a:t>
            </a:r>
          </a:p>
          <a:p>
            <a:pPr algn="l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BD081-C9BD-2D46-8F17-F65FAF6F1D0A}"/>
              </a:ext>
            </a:extLst>
          </p:cNvPr>
          <p:cNvSpPr txBox="1"/>
          <p:nvPr/>
        </p:nvSpPr>
        <p:spPr>
          <a:xfrm>
            <a:off x="225919" y="653237"/>
            <a:ext cx="7897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Разучивание лозунгов и стихов посвящённых к раздельному сбору мусора. </a:t>
            </a:r>
            <a:endParaRPr lang="ru-RU" sz="28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DAA357E-7EC4-9845-8F97-5E79CAD4C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" y="0"/>
            <a:ext cx="5929311" cy="699558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DD9820F-21D1-4C41-9BE4-EB98D8299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83" y="2280708"/>
            <a:ext cx="6209702" cy="471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51796-554E-924C-AE40-274C810CB904}"/>
              </a:ext>
            </a:extLst>
          </p:cNvPr>
          <p:cNvSpPr txBox="1"/>
          <p:nvPr/>
        </p:nvSpPr>
        <p:spPr>
          <a:xfrm>
            <a:off x="5965026" y="0"/>
            <a:ext cx="5467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плакатов</a:t>
            </a:r>
            <a:r>
              <a:rPr lang="ru-RU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«Дети за раздельный сбор мусора!», оформление выставки. Арт-переработка бросового материала: изготовление поделок, макетов, аппликативных работ. </a:t>
            </a:r>
            <a:endParaRPr lang="ru-RU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306E71E-9B64-4F40-9E76-C70363BE5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70" y="1"/>
            <a:ext cx="3835730" cy="3000376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FD3207B8-3749-0C47-B313-6EF5C6007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54" y="1"/>
            <a:ext cx="4339410" cy="300037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9A88234-7D37-F749-A07C-43AA4D7B6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9410" cy="3000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41801-9656-914B-ADB5-DF0F7674A979}"/>
              </a:ext>
            </a:extLst>
          </p:cNvPr>
          <p:cNvSpPr txBox="1"/>
          <p:nvPr/>
        </p:nvSpPr>
        <p:spPr>
          <a:xfrm>
            <a:off x="192712" y="3000376"/>
            <a:ext cx="11999288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 коммуникативное развитие. </a:t>
            </a:r>
            <a:endParaRPr lang="ru-RU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Консультация, мастер класс для родителей «Вторая жизнь мусора», «Нетрадиционное физкультурное оборудование». </a:t>
            </a:r>
            <a:endParaRPr lang="ru-RU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конкурса поделок из бросового материала «АРТ-переработка мусора», оформление выставки.</a:t>
            </a:r>
            <a:endParaRPr lang="ru-RU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Совместный с родителями досуг «Дети за раздельный сбор мусора!».</a:t>
            </a:r>
            <a:endParaRPr lang="ru-RU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9495B-BDC4-8249-BBD5-96E43B9910F6}"/>
              </a:ext>
            </a:extLst>
          </p:cNvPr>
          <p:cNvSpPr txBox="1"/>
          <p:nvPr/>
        </p:nvSpPr>
        <p:spPr>
          <a:xfrm>
            <a:off x="553642" y="335756"/>
            <a:ext cx="10447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развитие. </a:t>
            </a:r>
            <a:endParaRPr lang="ru-RU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физкультурных оборудований оборудований на занятиях, в проведении подвижных игр. Командные игры: «Какая команда быстрее и правильно соберёт весь мусор», «Поможем убирать мусор правильно» </a:t>
            </a:r>
            <a:endParaRPr lang="ru-RU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4788EE5-9EFD-FC41-BC79-2036891B9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1"/>
            <a:ext cx="5555639" cy="4286250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1ACF838-CED8-BE4C-95EF-F020D4732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39" y="2443334"/>
            <a:ext cx="6636361" cy="44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2A1DF-E7E7-944C-A875-B8C58913686E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23845EB-C18E-F54F-804D-5CAFAE4FE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3140">
            <a:off x="-300609" y="2340467"/>
            <a:ext cx="3864212" cy="3336626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9FFDF324-6EAC-8E45-8254-969C0B120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4353">
            <a:off x="2775162" y="354334"/>
            <a:ext cx="3412480" cy="2786547"/>
          </a:xfrm>
          <a:prstGeom prst="rect">
            <a:avLst/>
          </a:prstGeom>
        </p:spPr>
      </p:pic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7D87194E-42E6-9E4A-9A43-28EA349AE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3914">
            <a:off x="3437623" y="2809663"/>
            <a:ext cx="4301148" cy="335049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6E7E240C-FE9B-994A-A68A-11CB9B1A1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6139">
            <a:off x="6297130" y="-459369"/>
            <a:ext cx="4328245" cy="3657184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23ED4737-CCDF-C545-A39F-5C98882B0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074">
            <a:off x="7860469" y="2675951"/>
            <a:ext cx="4340071" cy="34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F04DFC2-5354-FF49-808C-61D8056A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84" y="0"/>
            <a:ext cx="6525816" cy="6858000"/>
          </a:xfrm>
          <a:prstGeom prst="rect">
            <a:avLst/>
          </a:prstGeom>
        </p:spPr>
      </p:pic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9D1BD536-38DA-BB46-A118-01C0B70A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618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543733-21EE-1049-8ED0-1A8180F911BD}"/>
              </a:ext>
            </a:extLst>
          </p:cNvPr>
          <p:cNvSpPr txBox="1"/>
          <p:nvPr/>
        </p:nvSpPr>
        <p:spPr>
          <a:xfrm>
            <a:off x="5125642" y="239852"/>
            <a:ext cx="3750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летбуков </a:t>
            </a:r>
          </a:p>
        </p:txBody>
      </p:sp>
    </p:spTree>
    <p:extLst>
      <p:ext uri="{BB962C8B-B14F-4D97-AF65-F5344CB8AC3E}">
        <p14:creationId xmlns:p14="http://schemas.microsoft.com/office/powerpoint/2010/main" val="35251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52B8E9D-8581-2B44-ACEF-F06725B2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81" y="3554016"/>
            <a:ext cx="3676650" cy="334876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19188A3-290B-CE4F-9D75-70898731A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4016"/>
            <a:ext cx="4286250" cy="334876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733BE86-EFBE-0743-929A-091B2B11A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554016"/>
            <a:ext cx="4229099" cy="3398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C97E38-C59C-054D-8B11-68B2C2AD4219}"/>
              </a:ext>
            </a:extLst>
          </p:cNvPr>
          <p:cNvSpPr txBox="1"/>
          <p:nvPr/>
        </p:nvSpPr>
        <p:spPr>
          <a:xfrm>
            <a:off x="0" y="-844465"/>
            <a:ext cx="123229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
Проблема переработки отходов одна из самых важных экологических проблем. В решении экологических проблем важно участие каждого человека.  Привлекая подрастающего поколения к этому проблему, они больше узнают , что никому не нужный мусор может быть использован с огромной пользой для человека — из вторичного сырья получают необходимые вещества и материалы, которые затем идут на изготовление новых товаров.  Если каждый человек будет стремиться сделать чище свой двор, улицу, город, все люди будут дышать свежим воздухом, пить чистую воду, любоваться красотой земли!</a:t>
            </a:r>
          </a:p>
          <a:p>
            <a:pPr algn="l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8895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99A4354-D9C7-234F-B13D-FBB53464E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0ED3F-BFE4-0240-95AF-249D2C88CE80}"/>
              </a:ext>
            </a:extLst>
          </p:cNvPr>
          <p:cNvSpPr txBox="1"/>
          <p:nvPr/>
        </p:nvSpPr>
        <p:spPr>
          <a:xfrm>
            <a:off x="726282" y="157161"/>
            <a:ext cx="11465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нашей земли в наших руках </a:t>
            </a:r>
          </a:p>
        </p:txBody>
      </p:sp>
    </p:spTree>
    <p:extLst>
      <p:ext uri="{BB962C8B-B14F-4D97-AF65-F5344CB8AC3E}">
        <p14:creationId xmlns:p14="http://schemas.microsoft.com/office/powerpoint/2010/main" val="2102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89681AA-9242-5841-9884-AB56E0F4C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EDA9A-F080-2744-899D-EAF914DEF060}"/>
              </a:ext>
            </a:extLst>
          </p:cNvPr>
          <p:cNvSpPr txBox="1"/>
          <p:nvPr/>
        </p:nvSpPr>
        <p:spPr>
          <a:xfrm>
            <a:off x="1839517" y="-128588"/>
            <a:ext cx="1019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4505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B8BFB3-6233-6042-9948-F3350624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62" y="0"/>
            <a:ext cx="12692062" cy="7055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7BFD1B-95FC-4D4B-9D6A-D7028034A3D5}"/>
              </a:ext>
            </a:extLst>
          </p:cNvPr>
          <p:cNvSpPr txBox="1"/>
          <p:nvPr/>
        </p:nvSpPr>
        <p:spPr>
          <a:xfrm>
            <a:off x="4930080" y="26128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FE9313D-3420-F243-BA62-D70997AD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</a:t>
            </a:r>
            <a:endParaRPr lang="ru-RU" sz="24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Экологическое воспитание формирует подлинно человеческое отношение к природе, определяет допустимые пределы ее преобразования, усвоения социоприродных закономерностей и нормативов поведения, при которых возможно дальнейшее существование и развитие человека.</a:t>
            </a:r>
          </a:p>
          <a:p>
            <a:pPr marL="0" indent="0" algn="just">
              <a:buNone/>
            </a:pPr>
            <a:r>
              <a:rPr 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этапе дошкольного детства ребенок получает эмоциональные впечатления о природе, накапливает представления о разных формах жизни, т.е. у него формируются первоосновы экологического мышления, сознания, закладываются начальные элементы экологической культуры.   В наше время проблемы экологического воспитания вышли на первый план, и им уделяют всё больше внимания. </a:t>
            </a:r>
          </a:p>
        </p:txBody>
      </p:sp>
    </p:spTree>
    <p:extLst>
      <p:ext uri="{BB962C8B-B14F-4D97-AF65-F5344CB8AC3E}">
        <p14:creationId xmlns:p14="http://schemas.microsoft.com/office/powerpoint/2010/main" val="15202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4BCF-507A-8247-A6E6-3652A130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54405858-3287-5E42-A7C2-33EC6A8A5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38" y="-142875"/>
            <a:ext cx="14352789" cy="70008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6C81BC-C530-DE48-9F21-4EA148ADBEA4}"/>
              </a:ext>
            </a:extLst>
          </p:cNvPr>
          <p:cNvSpPr txBox="1"/>
          <p:nvPr/>
        </p:nvSpPr>
        <p:spPr>
          <a:xfrm>
            <a:off x="838200" y="2512219"/>
            <a:ext cx="10377488" cy="231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формированию у детей и взрослых экологической культуры и экологического сознания  через формирование  бережного отношения к природным ресурсам и внедрения практики современного способа сбора отходов, подлежащих вторичной переработке.</a:t>
            </a:r>
          </a:p>
        </p:txBody>
      </p:sp>
    </p:spTree>
    <p:extLst>
      <p:ext uri="{BB962C8B-B14F-4D97-AF65-F5344CB8AC3E}">
        <p14:creationId xmlns:p14="http://schemas.microsoft.com/office/powerpoint/2010/main" val="3162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BE34F-CA10-DC4E-8274-F5489080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C2FECF1-8C03-014E-B24E-461090729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805"/>
            <a:ext cx="12191999" cy="71616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7DB68-02D5-9B4F-992B-B7E4BF771B0B}"/>
              </a:ext>
            </a:extLst>
          </p:cNvPr>
          <p:cNvSpPr txBox="1"/>
          <p:nvPr/>
        </p:nvSpPr>
        <p:spPr>
          <a:xfrm>
            <a:off x="5393532" y="-251639"/>
            <a:ext cx="655796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воспитание гуманного отношения к природе (нравственное воспитание);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системы экологических знаний и представлений (интеллектуальное развитие);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развитие эстетических чувств (умения увидеть и прочувствовать красоту природы, восхититься ею, желания сохранить её);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закрепить знания детей о свойствах различных материалов;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уточнить знания детей о причинах возникновения мусора;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формировать представления детей об утилизации мусора, о целесообразности вторичного использования отходов;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бережное отношение к чистоте улиц города;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мотивировать к раздельному сбору мусора.</a:t>
            </a:r>
          </a:p>
          <a:p>
            <a:pPr algn="l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18EFC-61B9-B741-B51E-2D13812D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7544D9-AFA1-AD4F-A654-FAB136466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18432-513D-B347-A0C4-C224E08457C4}"/>
              </a:ext>
            </a:extLst>
          </p:cNvPr>
          <p:cNvSpPr txBox="1"/>
          <p:nvPr/>
        </p:nvSpPr>
        <p:spPr>
          <a:xfrm>
            <a:off x="2393156" y="1766292"/>
            <a:ext cx="8960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 </a:t>
            </a: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причиной актуальности экологического воспитания является деятельность человека в природе, часто безграмотная, неправильная с экологической точки зрения, расточительная, ведущая к нарушению экологического равновесия. Каждый из тех, кто принёс и приносит вред природе, когда-то был ребёнком. Вот почему так велика роль дошкольных учреждений в экологическом воспитании детей, начиная с раннего возраста.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Мусор загрязняет землю, воду, воздух и влияет на здоровье человека. Количество мусорных полигонов все увеличивается, но все равно не успевает за горами мусора. Решением проблемы может быть раздельный сбор мусора жителями населённых пунктов.</a:t>
            </a:r>
          </a:p>
        </p:txBody>
      </p:sp>
    </p:spTree>
    <p:extLst>
      <p:ext uri="{BB962C8B-B14F-4D97-AF65-F5344CB8AC3E}">
        <p14:creationId xmlns:p14="http://schemas.microsoft.com/office/powerpoint/2010/main" val="8606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E33D5-025F-9249-A779-5A8C2377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821CFAD-C1C5-6248-9DA1-A466CC3AA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38A50-9DCF-D745-85DD-AF0675345533}"/>
              </a:ext>
            </a:extLst>
          </p:cNvPr>
          <p:cNvSpPr txBox="1"/>
          <p:nvPr/>
        </p:nvSpPr>
        <p:spPr>
          <a:xfrm>
            <a:off x="193417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4A969-45A6-2042-B500-6DBBBC7731CB}"/>
              </a:ext>
            </a:extLst>
          </p:cNvPr>
          <p:cNvSpPr txBox="1"/>
          <p:nvPr/>
        </p:nvSpPr>
        <p:spPr>
          <a:xfrm>
            <a:off x="5184576" y="18180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064E8071-3D7A-314C-A4AC-A11502A66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1" y="-51187"/>
            <a:ext cx="8579049" cy="6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BA7C3-4DAC-8940-A814-53BFF783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613E341-06B7-024A-A690-3FC4D7EB8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8F33A-F7FD-504B-838E-B88F1DB6DFFE}"/>
              </a:ext>
            </a:extLst>
          </p:cNvPr>
          <p:cNvSpPr txBox="1"/>
          <p:nvPr/>
        </p:nvSpPr>
        <p:spPr>
          <a:xfrm>
            <a:off x="2857500" y="2728912"/>
            <a:ext cx="8496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детьми.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 бесед с детьми направленных на выявление причин появления мусора, изучение способов раздельного сбора ТБО и деятельность мусороперерабатывающих заводов.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Беседы: «Земля - наш общий дом и мы его спасём»; «Что для природы хорошо, а что плохо»; «Мусорная фантазия».    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воспитание у детей гуманного отношения к природе, желание сберечь и  сохранить красоту природы.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B7875-B306-C644-BEF9-219BC81F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54C7CB8-F56B-1645-A1AA-D141B63F5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6593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32D3534-8666-BF49-8E00-63B8B981F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6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BA6543-AFEE-D64D-9530-0A3D2B529BF5}"/>
              </a:ext>
            </a:extLst>
          </p:cNvPr>
          <p:cNvSpPr txBox="1"/>
          <p:nvPr/>
        </p:nvSpPr>
        <p:spPr>
          <a:xfrm>
            <a:off x="3088181" y="3005525"/>
            <a:ext cx="4155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«Собери мусор правильно». «Сортируем мусор»</a:t>
            </a:r>
            <a:endParaRPr lang="ru-RU" sz="240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4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473B6284-2BBB-7A49-BF67-B3DB73008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953"/>
            <a:ext cx="3983831" cy="2947987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39E6A34A-B9CE-B34F-84A7-FD27594C3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7995" y="-108346"/>
            <a:ext cx="3262313" cy="4305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B364A1-DB62-B54C-AD1F-D3FBB6E27DD3}"/>
              </a:ext>
            </a:extLst>
          </p:cNvPr>
          <p:cNvSpPr txBox="1"/>
          <p:nvPr/>
        </p:nvSpPr>
        <p:spPr>
          <a:xfrm>
            <a:off x="5184576" y="190738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45165394-2543-1F4A-A9DE-AE85685B5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08401"/>
            <a:ext cx="5373347" cy="3363890"/>
          </a:xfrm>
          <a:prstGeom prst="rect">
            <a:avLst/>
          </a:prstGeom>
        </p:spPr>
      </p:pic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6CD64661-298C-DD40-9654-C620E3F25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71" y="76200"/>
            <a:ext cx="6000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45656-7169-F54A-B694-110B93C2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530B6-0BAE-6944-94C3-5DFE24320D47}"/>
              </a:ext>
            </a:extLst>
          </p:cNvPr>
          <p:cNvSpPr txBox="1"/>
          <p:nvPr/>
        </p:nvSpPr>
        <p:spPr>
          <a:xfrm>
            <a:off x="1848445" y="4668112"/>
            <a:ext cx="8233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развитие,  развитие речи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экологических рассказов, сказок, стихотворений, разучивание стихотворений. Составление описательных и творческих рассказов по картинкам.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C9EB951-870E-5243-BF7E-941EF6AE8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" y="0"/>
            <a:ext cx="5928932" cy="4321968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0A0ADA5-F48A-D948-BE8B-5A705A739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31" y="0"/>
            <a:ext cx="6299166" cy="4321968"/>
          </a:xfrm>
          <a:prstGeom prst="rect">
            <a:avLst/>
          </a:prstGeom>
          <a:effectLst>
            <a:innerShdw blurRad="63500" dist="101600" dir="189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32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Широкоэкранный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zubarzhatvakilevna@yandex.ru</dc:creator>
  <cp:lastModifiedBy>User</cp:lastModifiedBy>
  <cp:revision>17</cp:revision>
  <dcterms:created xsi:type="dcterms:W3CDTF">2020-02-12T06:22:29Z</dcterms:created>
  <dcterms:modified xsi:type="dcterms:W3CDTF">2020-07-20T14:41:43Z</dcterms:modified>
</cp:coreProperties>
</file>