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20A-4143-4888-A750-816959B198D5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5F2142-2046-4BCC-A2E3-51E8B518D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20A-4143-4888-A750-816959B198D5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2142-2046-4BCC-A2E3-51E8B518D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20A-4143-4888-A750-816959B198D5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2142-2046-4BCC-A2E3-51E8B518D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20A-4143-4888-A750-816959B198D5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5F2142-2046-4BCC-A2E3-51E8B518D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20A-4143-4888-A750-816959B198D5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2142-2046-4BCC-A2E3-51E8B518D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20A-4143-4888-A750-816959B198D5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2142-2046-4BCC-A2E3-51E8B518D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20A-4143-4888-A750-816959B198D5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5F2142-2046-4BCC-A2E3-51E8B518D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20A-4143-4888-A750-816959B198D5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2142-2046-4BCC-A2E3-51E8B518D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20A-4143-4888-A750-816959B198D5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2142-2046-4BCC-A2E3-51E8B518D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20A-4143-4888-A750-816959B198D5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2142-2046-4BCC-A2E3-51E8B518D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D20A-4143-4888-A750-816959B198D5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2142-2046-4BCC-A2E3-51E8B518D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7CD20A-4143-4888-A750-816959B198D5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5F2142-2046-4BCC-A2E3-51E8B518D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886728" cy="200026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Квест-игра</a:t>
            </a:r>
            <a:r>
              <a:rPr lang="ru-RU" b="1" dirty="0" smtClean="0">
                <a:solidFill>
                  <a:srgbClr val="7030A0"/>
                </a:solidFill>
              </a:rPr>
              <a:t> «Поиск сокровищ» </a:t>
            </a:r>
            <a:r>
              <a:rPr lang="ru-RU" b="1" dirty="0">
                <a:solidFill>
                  <a:srgbClr val="7030A0"/>
                </a:solidFill>
              </a:rPr>
              <a:t>в </a:t>
            </a:r>
            <a:r>
              <a:rPr lang="ru-RU" b="1" dirty="0" smtClean="0">
                <a:solidFill>
                  <a:srgbClr val="7030A0"/>
                </a:solidFill>
              </a:rPr>
              <a:t>средних группах «Улыбка» и «Гнездышко»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72366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b="1" smtClean="0">
                <a:solidFill>
                  <a:srgbClr val="AE1242"/>
                </a:solidFill>
              </a:rPr>
              <a:t>Выполнила: </a:t>
            </a:r>
            <a:r>
              <a:rPr lang="ru-RU" sz="2400" b="1" smtClean="0">
                <a:solidFill>
                  <a:srgbClr val="AE1242"/>
                </a:solidFill>
              </a:rPr>
              <a:t>Хусаинова </a:t>
            </a:r>
            <a:r>
              <a:rPr lang="ru-RU" sz="2400" b="1" smtClean="0">
                <a:solidFill>
                  <a:srgbClr val="AE1242"/>
                </a:solidFill>
              </a:rPr>
              <a:t>Ч.Ф.</a:t>
            </a:r>
            <a:endParaRPr lang="ru-RU" sz="2400" b="1" dirty="0" smtClean="0">
              <a:solidFill>
                <a:srgbClr val="AE1242"/>
              </a:solidFill>
            </a:endParaRPr>
          </a:p>
          <a:p>
            <a:pPr algn="r"/>
            <a:endParaRPr lang="ru-RU" sz="2000" dirty="0">
              <a:solidFill>
                <a:srgbClr val="AE1242"/>
              </a:solidFill>
            </a:endParaRPr>
          </a:p>
          <a:p>
            <a:pPr algn="r"/>
            <a:endParaRPr lang="ru-RU" sz="2000" dirty="0" smtClean="0">
              <a:solidFill>
                <a:srgbClr val="AE1242"/>
              </a:solidFill>
            </a:endParaRPr>
          </a:p>
          <a:p>
            <a:pPr algn="r"/>
            <a:endParaRPr lang="ru-RU" sz="2000" dirty="0">
              <a:solidFill>
                <a:srgbClr val="AE1242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AE1242"/>
                </a:solidFill>
              </a:rPr>
              <a:t>г. Сургут, 2018 год</a:t>
            </a:r>
            <a:endParaRPr lang="ru-RU" sz="2000" b="1" dirty="0">
              <a:solidFill>
                <a:srgbClr val="AE124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6uPg7B4Mq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4214842" cy="316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J31aF0f5d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00042"/>
            <a:ext cx="4393401" cy="585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BmXy1lGHI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642918"/>
            <a:ext cx="7286676" cy="546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PlHxXIxPq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14356"/>
            <a:ext cx="7150752" cy="536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cuSucv4v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14356"/>
            <a:ext cx="7286676" cy="5467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Спасибо за внимание!!!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Цель: </a:t>
            </a:r>
          </a:p>
          <a:p>
            <a:pPr marL="0" indent="0">
              <a:buNone/>
            </a:pPr>
            <a:r>
              <a:rPr lang="ru-RU" sz="2400" dirty="0" smtClean="0"/>
              <a:t> - развитие </a:t>
            </a:r>
            <a:r>
              <a:rPr lang="ru-RU" sz="2400" dirty="0"/>
              <a:t>у детей </a:t>
            </a:r>
            <a:r>
              <a:rPr lang="ru-RU" sz="2400" dirty="0" smtClean="0"/>
              <a:t>коммуникативных навыков</a:t>
            </a:r>
            <a:r>
              <a:rPr lang="ru-RU" sz="2400" dirty="0"/>
              <a:t>, </a:t>
            </a:r>
            <a:r>
              <a:rPr lang="ru-RU" sz="2400" dirty="0" smtClean="0"/>
              <a:t>умение работать </a:t>
            </a:r>
            <a:r>
              <a:rPr lang="ru-RU" sz="2400" dirty="0"/>
              <a:t>в команде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None/>
            </a:pPr>
            <a:r>
              <a:rPr lang="ru-RU" sz="2400" dirty="0"/>
              <a:t>1. Развивать познавательный </a:t>
            </a:r>
            <a:r>
              <a:rPr lang="ru-RU" sz="2400" dirty="0" smtClean="0"/>
              <a:t>интерес.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2. Способствовать воспитанию двигательных качеств: быстроты, ловкости</a:t>
            </a:r>
            <a:r>
              <a:rPr lang="ru-RU" sz="2400" dirty="0" smtClean="0"/>
              <a:t>, </a:t>
            </a:r>
            <a:r>
              <a:rPr lang="ru-RU" sz="2400" dirty="0"/>
              <a:t>выносливости.</a:t>
            </a:r>
          </a:p>
          <a:p>
            <a:pPr>
              <a:buNone/>
            </a:pPr>
            <a:r>
              <a:rPr lang="ru-RU" sz="2400" dirty="0"/>
              <a:t>3. Объединить детей, доставить им удовольствие, способствовать сближению и организованности группы.</a:t>
            </a:r>
          </a:p>
          <a:p>
            <a:pPr>
              <a:buNone/>
            </a:pPr>
            <a:r>
              <a:rPr lang="ru-RU" sz="2400" dirty="0"/>
              <a:t>4. Организовать совместную </a:t>
            </a:r>
            <a:r>
              <a:rPr lang="ru-RU" sz="2400" dirty="0" err="1"/>
              <a:t>досуговую</a:t>
            </a:r>
            <a:r>
              <a:rPr lang="ru-RU" sz="2400" dirty="0"/>
              <a:t> деятельность участников образовательного процесса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Порядок проведения игры: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Вступление. Знакомство с обезьяной, получение маршрутного листа (карты).</a:t>
            </a:r>
          </a:p>
          <a:p>
            <a:pPr marL="514350" indent="-514350">
              <a:buAutoNum type="arabicPeriod"/>
            </a:pPr>
            <a:r>
              <a:rPr lang="ru-RU" sz="2800" dirty="0"/>
              <a:t> </a:t>
            </a:r>
            <a:r>
              <a:rPr lang="ru-RU" sz="2800" dirty="0" smtClean="0"/>
              <a:t>В </a:t>
            </a:r>
            <a:r>
              <a:rPr lang="ru-RU" sz="2800" dirty="0"/>
              <a:t>ходе игры </a:t>
            </a:r>
            <a:r>
              <a:rPr lang="ru-RU" sz="2800" dirty="0" smtClean="0"/>
              <a:t>дети совершают </a:t>
            </a:r>
            <a:r>
              <a:rPr lang="ru-RU" sz="2800" dirty="0"/>
              <a:t>путешествие по станциям, которые имеют следующие </a:t>
            </a:r>
            <a:r>
              <a:rPr lang="ru-RU" sz="2800" dirty="0" smtClean="0"/>
              <a:t>названия: «Спортивная», «Сказочная»,</a:t>
            </a:r>
            <a:r>
              <a:rPr lang="ru-RU" sz="2800" dirty="0"/>
              <a:t> </a:t>
            </a:r>
            <a:r>
              <a:rPr lang="ru-RU" sz="2800" dirty="0" smtClean="0"/>
              <a:t>«Активная», «Загадочная», «Пузырьковая», «Прыжковая», где дети  </a:t>
            </a:r>
            <a:r>
              <a:rPr lang="ru-RU" sz="2800" dirty="0"/>
              <a:t>выполняют соответствующие тематике задания</a:t>
            </a:r>
            <a:r>
              <a:rPr lang="ru-RU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Подведение итога (нахождение клада).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Ожидаемые результаты: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Научить детей работать самостоятельно и в команде;</a:t>
            </a:r>
          </a:p>
          <a:p>
            <a:r>
              <a:rPr lang="ru-RU" dirty="0" smtClean="0"/>
              <a:t>Создать положительно-эмоциональное настроение;</a:t>
            </a:r>
          </a:p>
          <a:p>
            <a:r>
              <a:rPr lang="ru-RU" dirty="0" smtClean="0"/>
              <a:t>Развивать у детей умение ориентироваться на местности по карте-схеме, определять направление маршрута.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9OcyfXYID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71480"/>
            <a:ext cx="4185063" cy="558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s6Tk0kKVp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642918"/>
            <a:ext cx="4143404" cy="552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IXQjlEm9K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785794"/>
            <a:ext cx="3424845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z9sai3WSX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4143404" cy="289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x2nNZX2Ksw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643314"/>
            <a:ext cx="4143404" cy="2948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ZHYMpqec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3857653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s6Tk0kKVp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642918"/>
            <a:ext cx="3964791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vxHfdhU0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14356"/>
            <a:ext cx="7072362" cy="530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1AO6QfD5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857232"/>
            <a:ext cx="318015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Lo07iMgq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785794"/>
            <a:ext cx="5093414" cy="457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136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Квест-игра «Поиск сокровищ» в средних группах «Улыбка» и «Гнездышко»</vt:lpstr>
      <vt:lpstr>Слайд 2</vt:lpstr>
      <vt:lpstr>Порядок проведения игры:</vt:lpstr>
      <vt:lpstr>Ожидаемые результаты: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Северавтодор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Квест-игра «Поиск сокровищ» в средних группах «Улыбка» и «Гнездышко»</dc:title>
  <dc:creator>Ильдар Хусаинов</dc:creator>
  <cp:lastModifiedBy>Ильдар Хусаинов</cp:lastModifiedBy>
  <cp:revision>9</cp:revision>
  <dcterms:created xsi:type="dcterms:W3CDTF">2018-06-11T12:10:36Z</dcterms:created>
  <dcterms:modified xsi:type="dcterms:W3CDTF">2018-07-11T11:13:25Z</dcterms:modified>
</cp:coreProperties>
</file>