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60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37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edia.istockphoto.com/photos/old-vintage-textured-cover-of-book-on-a-white-background-picture-id484087290?k=6&amp;m=484087290&amp;s=612x612&amp;w=0&amp;h=atjiixJ4rYL5I_LuEQwgzhr0zGOzM2Js59fMAP7AnxU=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-1071594"/>
            <a:ext cx="8001056" cy="885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357166"/>
            <a:ext cx="5214890" cy="313932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СТРОКИ</a:t>
            </a:r>
          </a:p>
          <a:p>
            <a:pPr algn="ctr"/>
            <a:r>
              <a:rPr lang="ru-RU" sz="6600" b="1" cap="none" spc="5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ПЛАМЕНИ</a:t>
            </a:r>
          </a:p>
          <a:p>
            <a:pPr algn="ctr"/>
            <a:r>
              <a:rPr lang="ru-RU" sz="6600" b="1" spc="5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ВОЙНЫ</a:t>
            </a:r>
            <a:endParaRPr lang="ru-RU" sz="6600" b="1" cap="none" spc="50" dirty="0">
              <a:ln w="11430">
                <a:noFill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8" name="Picture 8" descr="https://tambovodb.ru/joomla/images/projects/bimka/bimka5-sold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971807"/>
            <a:ext cx="4460289" cy="3886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2.freepng.ru/20180705/axx/kisspng-book-cover-diary-journal-text-5b3da42b7bfbc8.09333182153076637950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71668" y="-214338"/>
            <a:ext cx="12073022" cy="7743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285728"/>
            <a:ext cx="407196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   </a:t>
            </a:r>
          </a:p>
          <a:p>
            <a:pPr algn="just"/>
            <a:r>
              <a:rPr lang="ru-RU" sz="2000" dirty="0" smtClean="0"/>
              <a:t>        Александр Солженицын был призван в армию в 1942 году. В 1945 его осудили на восемь лет лагерей за критические высказывания о Сталине, допущенные в письме к другу. Повесть «Один день Ивана Денисовича» принесла писателю мировую славу. Затем были написаны романы «Раковый корпус», «В круге первом». В 1970 г. Солженицын стал лауреатом Нобелевской премии по литературе. </a:t>
            </a:r>
          </a:p>
          <a:p>
            <a:pPr algn="just"/>
            <a:r>
              <a:rPr lang="ru-RU" sz="2000" dirty="0" smtClean="0"/>
              <a:t>     Роман «Архипелаг </a:t>
            </a:r>
            <a:r>
              <a:rPr lang="ru-RU" sz="2000" dirty="0" err="1" smtClean="0"/>
              <a:t>ГУЛаг</a:t>
            </a:r>
            <a:r>
              <a:rPr lang="ru-RU" sz="2000" dirty="0" smtClean="0"/>
              <a:t>», серия рассказов «Бодался теленок с дубом» посвящены тем, кто, пройдя войну, не стал героем, хотя и заслужил.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500702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АЛЕКСАНДР ИСАЕВИЧ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СОЛЖЕНИЦЫН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/>
              <a:t>1918-2008</a:t>
            </a:r>
            <a:endParaRPr lang="ru-RU" sz="1600" dirty="0"/>
          </a:p>
        </p:txBody>
      </p:sp>
      <p:pic>
        <p:nvPicPr>
          <p:cNvPr id="23554" name="Picture 2" descr="https://cont.ws/uploads/posts/14189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3487580" cy="50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2.freepng.ru/20180705/axx/kisspng-book-cover-diary-journal-text-5b3da42b7bfbc8.09333182153076637950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71668" y="-214338"/>
            <a:ext cx="12073022" cy="7743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285728"/>
            <a:ext cx="40719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Константин Паустовский был военным корреспондентом газеты 9-й армии «Защитник Родины» на Южном фронте. В середине августа Паустовский вернулся в Москву и был оставлен для работы в аппарате </a:t>
            </a:r>
            <a:r>
              <a:rPr lang="ru-RU" sz="2000" dirty="0" err="1" smtClean="0"/>
              <a:t>ТАССа</a:t>
            </a:r>
            <a:r>
              <a:rPr lang="ru-RU" sz="2000" dirty="0" smtClean="0"/>
              <a:t>. Вскоре по требованию Комитета по делам искусств был освобождён от службы для работы над новой пьесой для </a:t>
            </a:r>
            <a:r>
              <a:rPr lang="ru-RU" sz="2000" dirty="0" err="1" smtClean="0"/>
              <a:t>МХАТа</a:t>
            </a:r>
            <a:r>
              <a:rPr lang="ru-RU" sz="2000" dirty="0" smtClean="0"/>
              <a:t> и эвакуировался с семьёй в Алма-Ату, где работал над пьесой «Пока не остановится сердце», романом «Дым отечества», написал ряд рассказов. Премьера спектакля по пьесе «Пока не остановится сердце», посвящённой борьбе с фашизмом, состоялась в Барнауле 4 апреля 1943 года.</a:t>
            </a:r>
          </a:p>
          <a:p>
            <a:pPr algn="just"/>
            <a:r>
              <a:rPr lang="ru-RU" sz="2000" dirty="0" smtClean="0"/>
              <a:t> 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500702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КОНСТАНТИН ГЕОРГИЕВИЧ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ПАУСТОВСКИЙ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/>
              <a:t>1892-1968</a:t>
            </a:r>
            <a:endParaRPr lang="ru-RU" sz="1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3593679" cy="421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2.freepng.ru/20180705/axx/kisspng-book-cover-diary-journal-text-5b3da42b7bfbc8.09333182153076637950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71668" y="-214338"/>
            <a:ext cx="12073022" cy="7743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285728"/>
            <a:ext cx="40719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 </a:t>
            </a:r>
          </a:p>
          <a:p>
            <a:pPr algn="just"/>
            <a:r>
              <a:rPr lang="ru-RU" sz="2000" dirty="0" smtClean="0"/>
              <a:t>           Сразу же после окончания школы, в первые дни войны Юлия </a:t>
            </a:r>
            <a:r>
              <a:rPr lang="ru-RU" sz="2000" dirty="0" err="1" smtClean="0"/>
              <a:t>Друнина</a:t>
            </a:r>
            <a:r>
              <a:rPr lang="ru-RU" sz="2000" dirty="0" smtClean="0"/>
              <a:t> ушла добровольцем в действующую армию и до конца 1944 года служила санинструктором (медсестрой) в стрелковом, а потом в артиллерийском полку.</a:t>
            </a:r>
          </a:p>
          <a:p>
            <a:pPr algn="just"/>
            <a:r>
              <a:rPr lang="ru-RU" sz="2000" dirty="0" smtClean="0"/>
              <a:t>        Награждена орденом Красной Звезды и медалью «За Отвагу». В боях была ранена и контужена. Демобилизована из армии по ранению. Печататься начала в конце войны во фронтовых газетах.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 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500702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ЮЛИЯ ВЛАДИМИРОВНА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ДРУНИНА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/>
              <a:t>1924-1991</a:t>
            </a:r>
            <a:endParaRPr lang="ru-RU" sz="16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3568782" cy="483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2.freepng.ru/20180705/axx/kisspng-book-cover-diary-journal-text-5b3da42b7bfbc8.09333182153076637950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71668" y="-214338"/>
            <a:ext cx="12073022" cy="7743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285728"/>
            <a:ext cx="40719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 </a:t>
            </a:r>
          </a:p>
          <a:p>
            <a:pPr algn="just"/>
            <a:r>
              <a:rPr lang="ru-RU" sz="2000" dirty="0" smtClean="0"/>
              <a:t>       Во время Великой Отечественной войны Александр Твардовский работал военным корреспондентом во фронтовых газетах. Публиковал в них стихи и очерки. В рядах армии он изведал и горечь долгого отступления, и дорого доставшееся торжество наступления и победы. Поэму «Василий Теркин» Твардовский писал в походе, отрывки печатались во фронтовых газетах. «Книга про бойца» получила всенародное признание.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 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500702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АЛЕКСАНДР ТРИФОНОВИЧ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ТВАРДОВСКИЙ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/>
              <a:t>1910-1971</a:t>
            </a:r>
            <a:endParaRPr lang="ru-RU" sz="1600" dirty="0"/>
          </a:p>
        </p:txBody>
      </p:sp>
      <p:pic>
        <p:nvPicPr>
          <p:cNvPr id="26626" name="Picture 2" descr="https://avatars.mds.yandex.net/get-zen_doc/1898210/pub_5defaff05d636200b260bff3_5defedc21e8e3f00b1923274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3630607" cy="4588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2.freepng.ru/20180705/axx/kisspng-book-cover-diary-journal-text-5b3da42b7bfbc8.09333182153076637950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71668" y="-214338"/>
            <a:ext cx="12073022" cy="7743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285728"/>
            <a:ext cx="4071966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 На Великую Отечественную ушел 28 июня 1941 года из </a:t>
            </a:r>
            <a:r>
              <a:rPr lang="ru-RU" sz="2000" dirty="0" err="1" smtClean="0"/>
              <a:t>Ойрот-Туры</a:t>
            </a:r>
            <a:r>
              <a:rPr lang="ru-RU" sz="2000" dirty="0" smtClean="0"/>
              <a:t>. В ноябре-декабре 1941 года участвовал в боях под Москвой, затем воевал под на Курской дуге. Был несколько раз ранен. Войну Янга </a:t>
            </a:r>
            <a:r>
              <a:rPr lang="ru-RU" sz="2000" dirty="0" err="1" smtClean="0"/>
              <a:t>Тодошевич</a:t>
            </a:r>
            <a:r>
              <a:rPr lang="ru-RU" sz="2000" dirty="0" smtClean="0"/>
              <a:t> закончил в Германии, затем вернулся на Алтай. Все четыре фронтовых года он вел дневник, в котором, в том числе, записывал свои стихотворения. В 2015 году издана книга «Боевые песни Ойрота: из листов фронтового дневника 1941-1945 годов», в которую вошли стихи Янги </a:t>
            </a:r>
            <a:r>
              <a:rPr lang="ru-RU" sz="2000" dirty="0" err="1" smtClean="0"/>
              <a:t>Тодошевича</a:t>
            </a:r>
            <a:r>
              <a:rPr lang="ru-RU" sz="2000" dirty="0" smtClean="0"/>
              <a:t>. Книга является единственным памятником алтайской литературы, которая создавалось непосредственно на фронтах Великой Отечественной войны.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 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500702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ЯНГА ТОДОШЕВИЧ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БЕДЮРОВ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/>
              <a:t>1907-1961</a:t>
            </a:r>
            <a:endParaRPr lang="ru-RU" sz="1600" dirty="0"/>
          </a:p>
        </p:txBody>
      </p:sp>
      <p:pic>
        <p:nvPicPr>
          <p:cNvPr id="27650" name="Picture 2" descr="«Фашистов лютых что есть мочи громить я буду неустанно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350046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www.playcast.ru/uploads/2019/05/09/27025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https://cdn2.static1-sima-land.com/items/2676332/0/700-n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-35747" y="-1964565"/>
            <a:ext cx="9286932" cy="9644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t.depositphotos.com/1177973/2465/i/950/depositphotos_24656785-stock-photo-open-old-book-and-ink.jpg"/>
          <p:cNvPicPr/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28726" y="-285776"/>
            <a:ext cx="107157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85786" y="571481"/>
            <a:ext cx="371477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      Великая Отечественная война отражена в русской литературе XX века глубоко и всесторонне, во всех своих проявлениях: армия и тыл, партизанское движение и подполье, трагическое начало войны, отдельные битвы, героизм и предательство, величие и драматизм Победы.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Mistral" pitchFamily="66" charset="0"/>
                <a:cs typeface="Arial" pitchFamily="34" charset="0"/>
              </a:rPr>
              <a:t>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 В книгах о войне писателей- фронтовиков главной линией проходит солдатская дружба, фронтовое товарищество, тяжесть походной жизни. Писатели-фронтовики – это целое поколение мужественных, совестливых, многое испытавших, одаренных личностей, перенесших военные и послевоенные невзгоды.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643438" y="642918"/>
            <a:ext cx="3973512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Mistral" pitchFamily="66" charset="0"/>
                <a:cs typeface="Arial" pitchFamily="34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Поэты – фронтовики – это блестящая плеяда талантливых поэтов фронтового поколения. Война была для них, вчерашних школьников и студентов, досрочным началом "взрослой" жизни.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Mistral" pitchFamily="66" charset="0"/>
                <a:cs typeface="Arial" pitchFamily="34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 В эти свинцовые годы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сформировался их талант,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определился характер творчества.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Почти все они прошли войну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солдатами и офицерами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переднего края. Каждое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стихотворение как моментальный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 снимок застигнутой врасплох войны.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2.freepng.ru/20180705/axx/kisspng-book-cover-diary-journal-text-5b3da42b7bfbc8.09333182153076637950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71668" y="0"/>
            <a:ext cx="12073022" cy="7529566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500042"/>
            <a:ext cx="371477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Великая Отечественная война отражена в русской литературе XX века глубоко и всесторонне, во всех своих проявлениях: армия и тыл, партизанское движение и подполье, трагическое начало войны, отдельные битвы, героизм и предательство, величие и драматизм Победы.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Mistral" pitchFamily="66" charset="0"/>
                <a:cs typeface="Arial" pitchFamily="34" charset="0"/>
              </a:rPr>
              <a:t>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 В книгах о войне писателей- фронтовиков главной линией проходит солдатская дружба, фронтовое товарищество, тяжесть походной жизни.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Mistral" pitchFamily="66" charset="0"/>
                <a:cs typeface="Arial" pitchFamily="34" charset="0"/>
              </a:rPr>
              <a:t>Писатели-фронтовики – это целое поколение мужественных, совестливых, многое испытавших, 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Mistral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29124" y="428604"/>
            <a:ext cx="418782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Mistral" pitchFamily="66" charset="0"/>
                <a:cs typeface="Arial" pitchFamily="34" charset="0"/>
              </a:rPr>
              <a:t>одаренных личностей, перенесших военные и послевоенные невзгоды.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Mistral" pitchFamily="66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Поэты и писатели – фронтовики – это блестящая плеяда талантливых поэтов и писателей фронтового поколения. Война была для них, вчерашних школьников и студентов, досрочным началом "взрослой" жизни.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В эти свинцовые годы сформировался их талант,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определился характер творчества. Почти все они прошли войну солдатами и офицерами переднего края.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Каждое </a:t>
            </a:r>
            <a:r>
              <a:rPr lang="ru-RU" sz="2400" dirty="0" smtClean="0">
                <a:latin typeface="Mistral" pitchFamily="66" charset="0"/>
                <a:cs typeface="Arial" pitchFamily="34" charset="0"/>
              </a:rPr>
              <a:t>произведение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 как моментальный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снимок застигнутой врасплох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Mistral" pitchFamily="66" charset="0"/>
                <a:cs typeface="Arial" pitchFamily="34" charset="0"/>
              </a:rPr>
              <a:t>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istral" pitchFamily="66" charset="0"/>
                <a:cs typeface="Arial" pitchFamily="34" charset="0"/>
              </a:rPr>
              <a:t>войны.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4032">
            <a:off x="5838461" y="5476641"/>
            <a:ext cx="3249533" cy="120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2.freepng.ru/20180705/axx/kisspng-book-cover-diary-journal-text-5b3da42b7bfbc8.09333182153076637950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71668" y="-214338"/>
            <a:ext cx="12073022" cy="7743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285728"/>
            <a:ext cx="40719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Mistral" pitchFamily="66" charset="0"/>
              </a:rPr>
              <a:t>     </a:t>
            </a:r>
          </a:p>
          <a:p>
            <a:pPr algn="just"/>
            <a:r>
              <a:rPr lang="ru-RU" sz="2000" dirty="0" smtClean="0"/>
              <a:t>        Годы войны для Андрея Платонова были временем напряженной и самоотверженной работы. Военный корреспондент, он был на фронте с октября 1942 года до конца войны, показав себя человеком редкой выдержки и военной стойкости. Он печатал рассказы и очерки о героических событиях и людях войны. В это время вышли четыре его книги – «Одухотворенные люди», «Рассказы о Родине», «Броня», «В сторону заката солнца». Он подписывал их псевдонимом «Действующая Армия».</a:t>
            </a:r>
            <a:endParaRPr lang="ru-RU" sz="2400" dirty="0"/>
          </a:p>
        </p:txBody>
      </p:sp>
      <p:pic>
        <p:nvPicPr>
          <p:cNvPr id="17410" name="Picture 2" descr="http://kostenki-museum.ru/wp-content/uploads/2019/08/f6d89da376b6926f473330181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3286148" cy="46840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500702"/>
            <a:ext cx="35004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АНДРЕЙ ПЛАТОНОВИЧ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ПЛАТОНОВ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1899-1951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2.freepng.ru/20180705/axx/kisspng-book-cover-diary-journal-text-5b3da42b7bfbc8.09333182153076637950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43106" y="-214338"/>
            <a:ext cx="12073022" cy="7743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642918"/>
            <a:ext cx="40719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Mistral" pitchFamily="66" charset="0"/>
              </a:rPr>
              <a:t>     </a:t>
            </a:r>
            <a:r>
              <a:rPr lang="ru-RU" sz="2000" dirty="0" smtClean="0"/>
              <a:t>С первых дней Великой Отечественной войны Михаил Шолохов становится писателем – фронтовиком. Его очерки «На пути к фронту», «Первые встречи», «Люди Красной Армии», «На Смоленском направлении», «Военнопленные» рисовали портреты людей, героев – фронтовиков, воспроизводили драматические события войны, наполняли сердца людей любовью к Родине, ненавистью к захватчикам. </a:t>
            </a:r>
          </a:p>
          <a:p>
            <a:pPr algn="just"/>
            <a:r>
              <a:rPr lang="ru-RU" sz="2000" dirty="0" smtClean="0"/>
              <a:t>        Одним из самых известных произведений Шолохова о Великой Отечественной войне стал рассказ «Судьба человека».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349895"/>
            <a:ext cx="38576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МИХАЙИЛ АЛЕКСАНДРОВИЧ ШОЛОХОВ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1905-1984</a:t>
            </a:r>
            <a:endParaRPr lang="ru-RU" sz="2000" dirty="0"/>
          </a:p>
        </p:txBody>
      </p:sp>
      <p:pic>
        <p:nvPicPr>
          <p:cNvPr id="18434" name="Picture 2" descr="https://avatars.mds.yandex.net/get-zen_doc/241236/pub_5cfcd8fd91dc1000af2bb414_5cfce3461b104c00afefb133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336371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2.freepng.ru/20180705/axx/kisspng-book-cover-diary-journal-text-5b3da42b7bfbc8.09333182153076637950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71668" y="-214338"/>
            <a:ext cx="12073022" cy="7743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285728"/>
            <a:ext cx="40719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Mistral" pitchFamily="66" charset="0"/>
              </a:rPr>
              <a:t>     </a:t>
            </a:r>
            <a:r>
              <a:rPr lang="ru-RU" sz="2000" dirty="0" smtClean="0"/>
              <a:t>В 1942 г. девятиклассник Окуджава добровольцем ушел на фронт, где был минометчиком, пулеметчиком, после ранения радистом. Участвовал в обороне Крыма. После войны окончил филологический факультет Тбилисского университета, по окончании которого работал учителем русского языка и литературы. Окуджаве принадлежат романы: «Глоток свободы», «Путешествие дилетантов», «Свидание с Бонапартом», много повестей и рассказов посвящены войне.</a:t>
            </a:r>
          </a:p>
          <a:p>
            <a:pPr algn="just"/>
            <a:r>
              <a:rPr lang="ru-RU" sz="2000" dirty="0" smtClean="0"/>
              <a:t>       Один из лучших фильмов о войне «Женя, Женечка и Катюша» был создан по сценарию Окуджавы.</a:t>
            </a:r>
          </a:p>
          <a:p>
            <a:pPr algn="just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500702"/>
            <a:ext cx="35004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БУЛАТ ШАЛВОВИЧ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ОКУДЖАВА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/>
              <a:t>1924-19971</a:t>
            </a:r>
            <a:endParaRPr lang="ru-RU" sz="1600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3119445" cy="484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2.freepng.ru/20180705/axx/kisspng-book-cover-diary-journal-text-5b3da42b7bfbc8.09333182153076637950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71668" y="-214338"/>
            <a:ext cx="12073022" cy="7743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285728"/>
            <a:ext cx="4071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 </a:t>
            </a:r>
          </a:p>
          <a:p>
            <a:pPr algn="just"/>
            <a:r>
              <a:rPr lang="ru-RU" sz="2000" dirty="0" smtClean="0"/>
              <a:t>       Константин Симонов поэт, писатель, драматург. В первые дни войны ушел на фронт военным корреспондентом. Не понаслышке писал о великих сражениях войны Сталинградской битве, битве на Курской дуге, битве за Берлин. Романы Симонова «Дни и ночи», «Солдатами не рождаются», «Живые и мертвые», «Последнее лето» одни из лучших, что было создано советскими писателями. Его военные стихи знала наизусть вся страна: «Жди меня», «Ты помнишь, Алёша, дороги Смоленщины...» и другие.</a:t>
            </a:r>
          </a:p>
          <a:p>
            <a:pPr algn="just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500702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КОНСТАНТИН МИХАЙЛОВИЧ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СОМОНОВ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/>
              <a:t>1915-1979</a:t>
            </a:r>
            <a:endParaRPr lang="ru-RU" sz="1600" dirty="0"/>
          </a:p>
        </p:txBody>
      </p:sp>
      <p:pic>
        <p:nvPicPr>
          <p:cNvPr id="20482" name="Picture 2" descr="https://avatars.mds.yandex.net/get-zen_doc/1578824/pub_5ddf84af710eb34d51c368d4_5ddf8707309e201f5e853162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3536182" cy="4714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2.freepng.ru/20180705/axx/kisspng-book-cover-diary-journal-text-5b3da42b7bfbc8.09333182153076637950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71668" y="-214338"/>
            <a:ext cx="12073022" cy="7743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285728"/>
            <a:ext cx="407196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   Борис Васильев ушел на фронт добровольцем после окончания 9-го класса. В 1943 г. направлен в Военную академию бронетанковых и механизированных войск. Истинный успех пришел к писателю после публикации повести «А зори здесь тихие...». В этом произведении автор выразил трагизм неизбежной гибели благородных и бескорыстных душ в столкновении с жестокостью и несправедливостью. В его романах и повестях на первый план выдвигаются проблемы любви, верности, товарищества, сострадания, нравственного долга. «Иванов катер», «В списках не значился», «Завтра была война», «Встречный бой», «Кажется, со мной пойдут в разведку» и другие.</a:t>
            </a:r>
          </a:p>
          <a:p>
            <a:pPr algn="just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500702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БОРИС ЛЬВОВИЧ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ВАСИЛЬЕВ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/>
              <a:t>1924-2013</a:t>
            </a:r>
            <a:endParaRPr lang="ru-RU" sz="1600" dirty="0"/>
          </a:p>
        </p:txBody>
      </p:sp>
      <p:pic>
        <p:nvPicPr>
          <p:cNvPr id="21506" name="Picture 2" descr="https://avatars.mds.yandex.net/get-zen_doc/1349008/pub_5c8788806a3b8100b34ee492_5c878ff5d7bf8500b3ece07c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3571900" cy="474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2.freepng.ru/20180705/axx/kisspng-book-cover-diary-journal-text-5b3da42b7bfbc8.09333182153076637950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71668" y="-214338"/>
            <a:ext cx="12073022" cy="7743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285728"/>
            <a:ext cx="40719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   Во время Великой Отечественной войны Виктор Астафьев ушел на фронт добровольцем, воевал простым солдатом, получил тяжелое ранение. Вернувшись с фронта, Астафьев работал слесарем, подсобным рабочим, учителем в Пермской области. В его творчестве Великая Отечественная война предстает как великая трагедия: в повести «Пастух и пастушка» рассказывается о безысходной любви двух молодых людей, на краткий миг сведенных и навеки разлученных войной; абсолютно без патетики показано лицо войны в повести «Так хочется жить» и в романе «Прокляты и убиты». 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500702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ВИКТОР ПЕТРОВИЧ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АСТАФЬЕВ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/>
              <a:t>1924-2001</a:t>
            </a:r>
            <a:endParaRPr lang="ru-RU" sz="1600" dirty="0"/>
          </a:p>
        </p:txBody>
      </p:sp>
      <p:pic>
        <p:nvPicPr>
          <p:cNvPr id="22530" name="Picture 2" descr="https://amargodiv.ru/wp/wp-content/uploads/2008/05/Astafev-00017-e14489933289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3429024" cy="4898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635</Words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32</cp:revision>
  <dcterms:created xsi:type="dcterms:W3CDTF">2020-03-20T14:04:17Z</dcterms:created>
  <dcterms:modified xsi:type="dcterms:W3CDTF">2020-07-31T12:32:19Z</dcterms:modified>
</cp:coreProperties>
</file>