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1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04.08.2020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04.08.2020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04.08.2020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04.08.2020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04.08.2020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04.08.2020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04.08.2020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04.08.2020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Предположите тему занятия</a:t>
            </a:r>
            <a:endParaRPr lang="ru-RU" dirty="0"/>
          </a:p>
        </p:txBody>
      </p:sp>
      <p:pic>
        <p:nvPicPr>
          <p:cNvPr id="1026" name="Picture 2" descr="C:\Users\Ирина\Desktop\new_lyalya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305" r="11908"/>
          <a:stretch/>
        </p:blipFill>
        <p:spPr bwMode="auto">
          <a:xfrm>
            <a:off x="0" y="1337654"/>
            <a:ext cx="4308763" cy="35315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Ирина\Desktop\N441j7TAEqn2Cgv4RUGG43ni.jpe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685"/>
          <a:stretch/>
        </p:blipFill>
        <p:spPr bwMode="auto">
          <a:xfrm>
            <a:off x="4572000" y="3068960"/>
            <a:ext cx="4464496" cy="35502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7695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28912344"/>
              </p:ext>
            </p:extLst>
          </p:nvPr>
        </p:nvGraphicFramePr>
        <p:xfrm>
          <a:off x="1115616" y="476673"/>
          <a:ext cx="7920880" cy="6033863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408040"/>
                <a:gridCol w="4512840"/>
              </a:tblGrid>
              <a:tr h="1055926">
                <a:tc>
                  <a:txBody>
                    <a:bodyPr/>
                    <a:lstStyle/>
                    <a:p>
                      <a:r>
                        <a:rPr lang="ru-RU" sz="4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Труженик</a:t>
                      </a:r>
                      <a:endParaRPr lang="ru-RU" sz="4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СССР</a:t>
                      </a:r>
                      <a:endParaRPr lang="ru-RU" sz="4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55926">
                <a:tc>
                  <a:txBody>
                    <a:bodyPr/>
                    <a:lstStyle/>
                    <a:p>
                      <a:r>
                        <a:rPr lang="ru-RU" sz="4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Участник</a:t>
                      </a:r>
                      <a:endParaRPr lang="ru-RU" sz="4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тыл</a:t>
                      </a:r>
                      <a:endParaRPr lang="ru-RU" sz="4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55926">
                <a:tc>
                  <a:txBody>
                    <a:bodyPr/>
                    <a:lstStyle/>
                    <a:p>
                      <a:r>
                        <a:rPr lang="ru-RU" sz="4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Дети</a:t>
                      </a:r>
                      <a:endParaRPr lang="ru-RU" sz="4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война</a:t>
                      </a:r>
                      <a:endParaRPr lang="ru-RU" sz="4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66085">
                <a:tc>
                  <a:txBody>
                    <a:bodyPr/>
                    <a:lstStyle/>
                    <a:p>
                      <a:r>
                        <a:rPr lang="ru-RU" sz="4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Герой</a:t>
                      </a:r>
                      <a:endParaRPr lang="ru-RU" sz="4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Великая Отечественная</a:t>
                      </a:r>
                      <a:r>
                        <a:rPr lang="ru-RU" sz="4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война</a:t>
                      </a:r>
                      <a:endParaRPr lang="ru-RU" sz="4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40785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onfzal\Desktop\DSC_0023-472x35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10" y="1428736"/>
            <a:ext cx="5083590" cy="3791152"/>
          </a:xfrm>
          <a:prstGeom prst="rect">
            <a:avLst/>
          </a:prstGeom>
          <a:noFill/>
        </p:spPr>
      </p:pic>
      <p:pic>
        <p:nvPicPr>
          <p:cNvPr id="1027" name="Picture 3" descr="C:\Users\konfzal\Desktop\Без названия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524597"/>
            <a:ext cx="4174282" cy="2777795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1538" y="274320"/>
            <a:ext cx="7862150" cy="1143000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Мемориал установлен в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1985 г.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 честь 40-летнего юбилея победы в Великой Отечественной войне на месте обелиска, установленного в 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1965 г.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980728"/>
            <a:ext cx="7406640" cy="3384376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Город Новая Ляля в годы Великой Отечественной войны</a:t>
            </a:r>
            <a:endParaRPr lang="ru-RU" sz="5400" b="1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515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6907" y="1072102"/>
            <a:ext cx="749808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Германия</a:t>
            </a:r>
            <a:r>
              <a:rPr lang="ru-RU" b="1" dirty="0" smtClean="0">
                <a:effectLst/>
                <a:latin typeface="Times New Roman" pitchFamily="18" charset="0"/>
                <a:cs typeface="Times New Roman" pitchFamily="18" charset="0"/>
              </a:rPr>
              <a:t>     Х     </a:t>
            </a:r>
            <a:r>
              <a:rPr lang="ru-RU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СССР</a:t>
            </a:r>
            <a:endParaRPr lang="ru-RU" b="1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8701" y="404664"/>
            <a:ext cx="7498080" cy="48006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sz="4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22 июня 1941-9 мая 1945</a:t>
            </a:r>
          </a:p>
        </p:txBody>
      </p:sp>
      <p:pic>
        <p:nvPicPr>
          <p:cNvPr id="2051" name="Picture 3" descr="C:\Users\Ирина\Desktop\768093_6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9362"/>
          <a:stretch/>
        </p:blipFill>
        <p:spPr bwMode="auto">
          <a:xfrm>
            <a:off x="3635896" y="2230057"/>
            <a:ext cx="5256584" cy="43370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0722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1. Герой СССР - </a:t>
            </a:r>
            <a:r>
              <a:rPr lang="ru-RU" b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Лаптев Леонид Семенович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43608" y="1196752"/>
            <a:ext cx="3905584" cy="5400600"/>
          </a:xfrm>
        </p:spPr>
        <p:txBody>
          <a:bodyPr>
            <a:normAutofit lnSpcReduction="10000"/>
          </a:bodyPr>
          <a:lstStyle/>
          <a:p>
            <a:pPr marL="82296" indent="0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1.п. Лобва</a:t>
            </a:r>
          </a:p>
          <a:p>
            <a:pPr marL="82296" indent="0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деятельность: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грузчик, с 1943 г. участвовал в боях на Центральном фронте  </a:t>
            </a:r>
          </a:p>
          <a:p>
            <a:pPr marL="82296" indent="0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клад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: командир 1 дивизиона 362 Забайкальского артиллерийского полка</a:t>
            </a:r>
          </a:p>
          <a:p>
            <a:pPr marL="82296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27" name="Picture 3" descr="C:\Users\Ирина\Desktop\Слайд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315" y="980729"/>
            <a:ext cx="4265935" cy="48803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8666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Ирина\Desktop\oorde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348880"/>
            <a:ext cx="4103338" cy="37581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043608" y="476672"/>
            <a:ext cx="5688632" cy="5904656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история: 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агражден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орденом Красной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звезды </a:t>
            </a:r>
          </a:p>
          <a:p>
            <a:pPr>
              <a:buFont typeface="Wingdings" pitchFamily="2" charset="2"/>
              <a:buChar char="Ø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умер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28.10.1943, посмертно звание Героя СССР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именем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Лаптева названа улица в п.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Муратково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исторический источник: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книга «Как тыл ковал победу»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9302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effectLst/>
                <a:latin typeface="Times New Roman" pitchFamily="18" charset="0"/>
                <a:cs typeface="Times New Roman" pitchFamily="18" charset="0"/>
              </a:rPr>
              <a:t>Составьте фразу:</a:t>
            </a:r>
            <a:endParaRPr lang="ru-RU" sz="48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447800"/>
            <a:ext cx="8034096" cy="4800600"/>
          </a:xfrm>
        </p:spPr>
        <p:txBody>
          <a:bodyPr>
            <a:noAutofit/>
          </a:bodyPr>
          <a:lstStyle/>
          <a:p>
            <a:pPr marL="1115568" lvl="4" indent="0" algn="ctr">
              <a:buNone/>
            </a:pPr>
            <a:r>
              <a:rPr lang="ru-RU" sz="8800" b="1" dirty="0" smtClean="0">
                <a:latin typeface="Times New Roman" pitchFamily="18" charset="0"/>
                <a:cs typeface="Times New Roman" pitchFamily="18" charset="0"/>
              </a:rPr>
              <a:t>Фронта, для, для, все, все, победы,</a:t>
            </a:r>
            <a:endParaRPr lang="ru-RU" sz="8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0735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г. Новая Ляля</a:t>
            </a:r>
            <a:endParaRPr lang="ru-RU" b="1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115616" y="1524000"/>
            <a:ext cx="3977592" cy="4663440"/>
          </a:xfrm>
        </p:spPr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военный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госпиталь № 2544, он располагался в школе №1.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ЦБК( производство патронной бумаги и минометных гильз)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Ирина\Desktop\image17735584_5a19e612e5a725d06bb121cc99e85d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330" y="3573016"/>
            <a:ext cx="4902669" cy="32664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0141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Люди труда –</a:t>
            </a:r>
            <a:r>
              <a:rPr lang="ru-RU" sz="4000" b="1" dirty="0" err="1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Левчик</a:t>
            </a:r>
            <a:r>
              <a:rPr lang="ru-RU" sz="40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Федор </a:t>
            </a:r>
            <a:r>
              <a:rPr lang="ru-RU" sz="4000" b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40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рокопьевич</a:t>
            </a:r>
            <a:endParaRPr lang="ru-RU" sz="4000" b="1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971600" y="1524000"/>
            <a:ext cx="4968552" cy="5334000"/>
          </a:xfrm>
        </p:spPr>
        <p:txBody>
          <a:bodyPr>
            <a:normAutofit fontScale="92500" lnSpcReduction="10000"/>
          </a:bodyPr>
          <a:lstStyle/>
          <a:p>
            <a:pPr marL="82296" indent="0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1.деятельность: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накатчик, начальник производственного отдела в ЦБК</a:t>
            </a:r>
          </a:p>
          <a:p>
            <a:pPr marL="82296" indent="0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2. вклад: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 кратчайшие сроки освоена выработка патронной бумаги- 6 дней-изменил состав</a:t>
            </a:r>
          </a:p>
          <a:p>
            <a:pPr marL="82296" indent="0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исторический источник: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книга «Как тыл ковал победу»</a:t>
            </a:r>
          </a:p>
          <a:p>
            <a:pPr marL="82296" indent="0">
              <a:buNone/>
            </a:pPr>
            <a:endParaRPr lang="ru-RU" dirty="0" smtClean="0"/>
          </a:p>
          <a:p>
            <a:pPr marL="82296" indent="0">
              <a:buNone/>
            </a:pPr>
            <a:endParaRPr lang="ru-RU" dirty="0" smtClean="0"/>
          </a:p>
          <a:p>
            <a:pPr marL="82296" indent="0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 descr="C:\Users\Ирина\Desktop\20171128_185342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9506" r="11912" b="25441"/>
          <a:stretch/>
        </p:blipFill>
        <p:spPr bwMode="auto">
          <a:xfrm>
            <a:off x="6012160" y="908720"/>
            <a:ext cx="2882577" cy="37845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6178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b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Люди труда </a:t>
            </a:r>
            <a:r>
              <a:rPr lang="ru-RU" sz="44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–Бессонова Наталья </a:t>
            </a:r>
            <a:r>
              <a:rPr lang="ru-RU" sz="4400" b="1" dirty="0" err="1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Викентьевна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1.деятельность: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сеточник</a:t>
            </a:r>
          </a:p>
          <a:p>
            <a:pPr marL="82296" indent="0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. вклад: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первая в стране женщина – машинист БМД</a:t>
            </a:r>
          </a:p>
          <a:p>
            <a:pPr marL="82296" indent="0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исторический источник: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книга «Как тыл ковал победу»</a:t>
            </a:r>
          </a:p>
          <a:p>
            <a:pPr marL="82296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8391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108</TotalTime>
  <Words>218</Words>
  <Application>Microsoft Office PowerPoint</Application>
  <PresentationFormat>Экран (4:3)</PresentationFormat>
  <Paragraphs>37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Солнцестояние</vt:lpstr>
      <vt:lpstr>Предположите тему занятия</vt:lpstr>
      <vt:lpstr>Город Новая Ляля в годы Великой Отечественной войны</vt:lpstr>
      <vt:lpstr>Германия     Х     СССР</vt:lpstr>
      <vt:lpstr>1. Герой СССР - Лаптев Леонид Семенович </vt:lpstr>
      <vt:lpstr>Слайд 5</vt:lpstr>
      <vt:lpstr>Составьте фразу:</vt:lpstr>
      <vt:lpstr>               г. Новая Ляля</vt:lpstr>
      <vt:lpstr>Люди труда –Левчик Федор Прокопьевич</vt:lpstr>
      <vt:lpstr>Люди труда –Бессонова Наталья Викентьевна</vt:lpstr>
      <vt:lpstr>Слайд 10</vt:lpstr>
      <vt:lpstr>Мемориал установлен в 1985 г. в честь 40-летнего юбилея победы в Великой Отечественной войне на месте обелиска, установленного в 1965 г.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Предположите тему занятия</dc:title>
  <dc:creator>Ирина</dc:creator>
  <cp:lastModifiedBy>Ирина</cp:lastModifiedBy>
  <cp:revision>13</cp:revision>
  <dcterms:created xsi:type="dcterms:W3CDTF">2017-11-28T12:02:43Z</dcterms:created>
  <dcterms:modified xsi:type="dcterms:W3CDTF">2020-08-04T06:30:11Z</dcterms:modified>
</cp:coreProperties>
</file>