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9" r:id="rId5"/>
    <p:sldId id="265" r:id="rId6"/>
    <p:sldId id="262" r:id="rId7"/>
    <p:sldId id="263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027966"/>
            <a:ext cx="504056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43" y="351259"/>
            <a:ext cx="3819525" cy="47339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311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635895" y="5052545"/>
            <a:ext cx="5112569" cy="88211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 сказкам А.С. Пушкина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</a:rPr>
              <a:t>Риск-версия </a:t>
            </a:r>
            <a:endParaRPr lang="ru-RU" sz="8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04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1916832"/>
            <a:ext cx="3240360" cy="3598336"/>
          </a:xfrm>
        </p:spPr>
        <p:txBody>
          <a:bodyPr/>
          <a:lstStyle/>
          <a:p>
            <a:pPr algn="l"/>
            <a:r>
              <a:rPr lang="ru-RU" dirty="0" smtClean="0"/>
              <a:t>Сказка о мертвой</a:t>
            </a:r>
            <a:br>
              <a:rPr lang="ru-RU" dirty="0" smtClean="0"/>
            </a:br>
            <a:r>
              <a:rPr lang="ru-RU" dirty="0" smtClean="0"/>
              <a:t>царевне…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0" y="116632"/>
            <a:ext cx="5138232" cy="6741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008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124744"/>
            <a:ext cx="3013720" cy="4390424"/>
          </a:xfrm>
        </p:spPr>
        <p:txBody>
          <a:bodyPr/>
          <a:lstStyle/>
          <a:p>
            <a:pPr algn="l"/>
            <a:r>
              <a:rPr lang="ru-RU" dirty="0" smtClean="0"/>
              <a:t>Сказка о золотом петушке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7469"/>
            <a:ext cx="4952401" cy="66538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7311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1052736"/>
            <a:ext cx="3168352" cy="5328592"/>
          </a:xfrm>
        </p:spPr>
        <p:txBody>
          <a:bodyPr/>
          <a:lstStyle/>
          <a:p>
            <a:pPr algn="l"/>
            <a:r>
              <a:rPr lang="ru-RU" dirty="0" smtClean="0"/>
              <a:t>Сказка </a:t>
            </a:r>
            <a:r>
              <a:rPr lang="ru-RU" dirty="0"/>
              <a:t>о царе </a:t>
            </a:r>
            <a:r>
              <a:rPr lang="ru-RU" dirty="0" err="1"/>
              <a:t>Салтане</a:t>
            </a:r>
            <a:r>
              <a:rPr lang="ru-RU" dirty="0"/>
              <a:t>…</a:t>
            </a:r>
          </a:p>
        </p:txBody>
      </p:sp>
      <p:pic>
        <p:nvPicPr>
          <p:cNvPr id="4" name="Picture 2"/>
          <p:cNvPicPr>
            <a:picLocks noGrp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99" t="29420" b="28430"/>
          <a:stretch/>
        </p:blipFill>
        <p:spPr bwMode="auto">
          <a:xfrm>
            <a:off x="107504" y="116632"/>
            <a:ext cx="5040560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8062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836712"/>
            <a:ext cx="3301752" cy="4678456"/>
          </a:xfrm>
        </p:spPr>
        <p:txBody>
          <a:bodyPr/>
          <a:lstStyle/>
          <a:p>
            <a:pPr algn="l"/>
            <a:r>
              <a:rPr lang="ru-RU" dirty="0" smtClean="0"/>
              <a:t>Сказка о царе </a:t>
            </a:r>
            <a:r>
              <a:rPr lang="ru-RU" dirty="0" err="1" smtClean="0"/>
              <a:t>Салтане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к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1"/>
            <a:ext cx="4470247" cy="65527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941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764704"/>
            <a:ext cx="3528392" cy="4750464"/>
          </a:xfrm>
        </p:spPr>
        <p:txBody>
          <a:bodyPr/>
          <a:lstStyle/>
          <a:p>
            <a:pPr algn="l"/>
            <a:r>
              <a:rPr lang="ru-RU" dirty="0" smtClean="0"/>
              <a:t>Сказка о попе и работнике его  </a:t>
            </a:r>
            <a:r>
              <a:rPr lang="ru-RU" dirty="0" err="1" smtClean="0"/>
              <a:t>Балде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5688633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7212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5517232"/>
            <a:ext cx="8136903" cy="1008112"/>
          </a:xfrm>
        </p:spPr>
        <p:txBody>
          <a:bodyPr>
            <a:normAutofit/>
          </a:bodyPr>
          <a:lstStyle/>
          <a:p>
            <a:r>
              <a:rPr lang="ru-RU" sz="46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Сказка о царе </a:t>
            </a:r>
            <a:r>
              <a:rPr lang="ru-RU" sz="4600" b="1" dirty="0" err="1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Салтане</a:t>
            </a:r>
            <a:r>
              <a:rPr lang="ru-RU" sz="46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…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85" t="543" r="-3" b="71695"/>
          <a:stretch/>
        </p:blipFill>
        <p:spPr bwMode="auto">
          <a:xfrm>
            <a:off x="12957" y="5190"/>
            <a:ext cx="8964488" cy="5301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3726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115</TotalTime>
  <Words>37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Риск-версия </vt:lpstr>
      <vt:lpstr>Сказка о мертвой царевне… </vt:lpstr>
      <vt:lpstr>Сказка о золотом петушке</vt:lpstr>
      <vt:lpstr>Сказка о царе Салтане…</vt:lpstr>
      <vt:lpstr>Сказка о царе Салтане…</vt:lpstr>
      <vt:lpstr>Сказка о попе и работнике его  Балде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2016-07-21T05:56:11Z</dcterms:created>
  <dcterms:modified xsi:type="dcterms:W3CDTF">2016-07-21T08:01:42Z</dcterms:modified>
</cp:coreProperties>
</file>