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9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20236959">
            <a:off x="51039" y="1876051"/>
            <a:ext cx="86565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Прокариотическая</a:t>
            </a: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и </a:t>
            </a:r>
            <a:r>
              <a:rPr lang="ru-RU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зукариотическая</a:t>
            </a: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клетка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74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48066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95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96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97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733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331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20532790">
            <a:off x="1812536" y="2351073"/>
            <a:ext cx="49744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 победой!</a:t>
            </a:r>
            <a:endParaRPr lang="ru-RU" sz="9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73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107</Words>
  <Application>Microsoft Office PowerPoint</Application>
  <PresentationFormat>Экран (4:3)</PresentationFormat>
  <Paragraphs>103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Lotrics</dc:creator>
  <cp:lastModifiedBy>Lotrics</cp:lastModifiedBy>
  <cp:revision>4</cp:revision>
  <dcterms:created xsi:type="dcterms:W3CDTF">2020-08-12T08:58:24Z</dcterms:created>
  <dcterms:modified xsi:type="dcterms:W3CDTF">2020-08-12T09:39:10Z</dcterms:modified>
</cp:coreProperties>
</file>