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82" r:id="rId4"/>
    <p:sldId id="257" r:id="rId5"/>
    <p:sldId id="264" r:id="rId6"/>
    <p:sldId id="265" r:id="rId7"/>
    <p:sldId id="258" r:id="rId8"/>
    <p:sldId id="261" r:id="rId9"/>
    <p:sldId id="262" r:id="rId10"/>
    <p:sldId id="25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3" r:id="rId24"/>
    <p:sldId id="284" r:id="rId25"/>
    <p:sldId id="285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45A19-610B-4F6E-8E9C-106F060075D8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5C1CB-96C1-476E-B318-1305CC6EF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9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90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3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4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92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36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9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83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2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7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042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013A-CA4F-4858-B5BD-DFDD1090CA0D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A5D3-29B1-4644-95DF-B8F95814B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7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26064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МБОУ г. Астрахани «СОШ № 52»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2951078"/>
            <a:ext cx="54726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Презентация  выполнили учащиеся: 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Жаров Александр 5 «А» (куратор Комиссарова И.М. – учитель информатики и ИКТ, физической культуры)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Горохов Илья 6 «Б» (куратор Емельянова О.А. – учитель биологии и химии)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Круглова Александра 11 «А» (куратор Баринова Т.Г. – учитель русского языка и литературы)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1196752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>Никто не забыт, ничто не забыто…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9752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г</a:t>
            </a:r>
            <a:r>
              <a:rPr lang="ru-RU" dirty="0" smtClean="0">
                <a:latin typeface="Monotype Corsiva" panose="03010101010201010101" pitchFamily="66" charset="0"/>
              </a:rPr>
              <a:t>. Астрахань, </a:t>
            </a:r>
            <a:r>
              <a:rPr lang="ru-RU" dirty="0" smtClean="0">
                <a:latin typeface="Monotype Corsiva" panose="03010101010201010101" pitchFamily="66" charset="0"/>
              </a:rPr>
              <a:t>20</a:t>
            </a:r>
            <a:r>
              <a:rPr lang="en-US" smtClean="0">
                <a:latin typeface="Monotype Corsiva" panose="03010101010201010101" pitchFamily="66" charset="0"/>
              </a:rPr>
              <a:t>20</a:t>
            </a:r>
            <a:r>
              <a:rPr lang="ru-RU" smtClean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г.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2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03648" y="620688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Ваня среди сверстников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28765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58" y="1163542"/>
            <a:ext cx="3351848" cy="226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98" y="3891202"/>
            <a:ext cx="31432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26003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7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92" y="836712"/>
            <a:ext cx="3443301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44" y="674563"/>
            <a:ext cx="3586884" cy="491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6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26" y="3438306"/>
            <a:ext cx="3760649" cy="288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1630" y="302626"/>
            <a:ext cx="31803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65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19672" y="620688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ЭКИПАЖ ИНСТРУКТОРА НЕТУДЫХАТКО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23" y="1196752"/>
            <a:ext cx="627655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63688" y="620688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ПРИПИСНОЕ СВИДЕТЕЛЬСТВО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546" y="1754814"/>
            <a:ext cx="4464496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1645187" cy="22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2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561590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ПИСЬМО С ФРОНТА ОТ 3 АВГУСТА 1941 ГОДА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256584" cy="535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75656" y="47667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ПИСЬМО С ФРОНТА ОТ 26 ИЮНЯ 1942 ГОДА 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0408" y="1482855"/>
            <a:ext cx="5643182" cy="455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97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43608" y="76470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РОДСТВЕННИКИ ИВАНА КОРОБКО В АСТРАХАНИ 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57" y="1226369"/>
            <a:ext cx="3743648" cy="29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26369"/>
            <a:ext cx="2788171" cy="31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16" y="4356715"/>
            <a:ext cx="3043399" cy="239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3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980728"/>
            <a:ext cx="22479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84438"/>
            <a:ext cx="26765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700808"/>
            <a:ext cx="29241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21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3487"/>
            <a:ext cx="70866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4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" y="5261"/>
            <a:ext cx="9144000" cy="6741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692696"/>
            <a:ext cx="707497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ЦЕЛЬ ПРЕЗЕНТАЦИИ: </a:t>
            </a: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Сохранить для потомков память о героях Великой Отечественной войны. </a:t>
            </a: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ОПИСАНИЕ ПРЕЗЕНТАЦИИ: </a:t>
            </a: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	В 2015 году наша страна отмечает великую дату -  70-летие Победы в Великой Отечественной войне. Учителя школы предложили ребятам создать проект о героях войны – летчиках, погибших в нашем районе. Учащиеся нашей школы уже много лет ухаживают за могилами летчиков,  похороненных  на кладбище недалеко от Советского поселка. 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	</a:t>
            </a:r>
            <a:r>
              <a:rPr lang="ru-RU" sz="2000" dirty="0" smtClean="0">
                <a:latin typeface="Monotype Corsiva" panose="03010101010201010101" pitchFamily="66" charset="0"/>
              </a:rPr>
              <a:t>За работу взялись ребята из 5 «А», 6 «А», 11 «А»: Жаров Александр, Горохов Илья, Круглова Александра. Они должны были найти участников поискового отряда, уточнить и отредактировать с помощью кураторов информацию. </a:t>
            </a:r>
          </a:p>
        </p:txBody>
      </p:sp>
    </p:spTree>
    <p:extLst>
      <p:ext uri="{BB962C8B-B14F-4D97-AF65-F5344CB8AC3E}">
        <p14:creationId xmlns:p14="http://schemas.microsoft.com/office/powerpoint/2010/main" val="114030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09" y="1844824"/>
            <a:ext cx="3076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48" y="548680"/>
            <a:ext cx="3699961" cy="550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3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87624" y="764704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 РОДИНЕ ИВАНА КОРОБКО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00187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96" y="1300187"/>
            <a:ext cx="28765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99" y="3933055"/>
            <a:ext cx="3096344" cy="234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29" y="3633812"/>
            <a:ext cx="3140551" cy="234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46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75656" y="692696"/>
            <a:ext cx="698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НИКТО НЕ ЗАБЫТ, НИЧТО НЕ ЗАБЫТО… </a:t>
            </a:r>
          </a:p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68" y="1196752"/>
            <a:ext cx="3581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68" y="3817137"/>
            <a:ext cx="326828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500526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1982 год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1628800"/>
            <a:ext cx="230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1966 год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5576" y="404664"/>
            <a:ext cx="74888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Дорогие ребята!</a:t>
            </a:r>
          </a:p>
          <a:p>
            <a:r>
              <a:rPr lang="ru-RU" sz="1400" dirty="0"/>
              <a:t>Приближается светлый день для нашей Родины, великий праздник – праздник Победы нашего народа в Великой Отечественной войне. Это не пафосные слова, это истина, о которой никогда нельзя забывать. Эту память о трудных, тяжёлых годах войны мы должны передать из поколения в поколение. </a:t>
            </a:r>
          </a:p>
          <a:p>
            <a:r>
              <a:rPr lang="ru-RU" sz="1400" dirty="0"/>
              <a:t>Уже осталось очень мало свидетелей той жестокой, беспощадной войны с фашизмом, но мы, ваши бабушки и дедушки, ваши родители, еще жили рядом с теми, кто трудился для фронта и Победы, кто с оружием в руках прошёл путь до Берлина. Мы слушали их рассказы о войне, о победах и неудачах, о горестях и радостях. Вот один из них я хочу рассказать Вам.</a:t>
            </a:r>
          </a:p>
          <a:p>
            <a:r>
              <a:rPr lang="ru-RU" sz="1400" dirty="0"/>
              <a:t>Моя бабушка Агафья выполняла любую работу, которая могла бы быть полезной для фронта пряла пряжу, вязала носки и варежки для солдат, работала в поле.</a:t>
            </a:r>
          </a:p>
          <a:p>
            <a:r>
              <a:rPr lang="ru-RU" sz="1400" dirty="0"/>
              <a:t>Однажды она сидела у окна и вязала носки. Смеркалось. Она услышала гул, и когда посмотрела в окно, то увидела над аэропортом падающий самолет, а несколько дней спустя на кладбище похоронили двух летчиков. Бабушка знала место захоронения и согласилась показать нам, трем девочкам-подросткам могилку. Нам было интересно узнать, о этих летчиках хотя бы что-то, ведь были пионерами и гордились  тем, что мы – следопыты. Мы первыми расскажем в нашей пионерской дружине о героях войны и внесем свою лепту в оформлении и создании в школе «Зала боевой славы».</a:t>
            </a:r>
          </a:p>
          <a:p>
            <a:r>
              <a:rPr lang="ru-RU" sz="1400" dirty="0"/>
              <a:t>Когда бабушка привела нас на могилку, то мы увидели деревянный памятник. Не было никакой таблички, а только ощущение вырезанных букв. Казалась, что ничего нельзя узнать, что все бесполезно. На  помощь пришла смекалка и подсказка взрослых. Они рассказали нам, как можно с помощью копировального листа перенести на белый лист бумаги написанные на дереве буквы. Когда мы выполнили всю работу, то на белом листе отпечатались фамилии, имена и даты рождения и гибели летчиков. Нашему удивлению, что все получилось, не было предела. В школе мы все рассказали классному руководителю и директору. Они направили нас в администрацию завода имени 30-ой Годовщины Октябрьской революции, так как завод считался нашем шефом и помогал школе в наших делах.   </a:t>
            </a:r>
          </a:p>
        </p:txBody>
      </p:sp>
    </p:spTree>
    <p:extLst>
      <p:ext uri="{BB962C8B-B14F-4D97-AF65-F5344CB8AC3E}">
        <p14:creationId xmlns:p14="http://schemas.microsoft.com/office/powerpoint/2010/main" val="186599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74168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	Завод </a:t>
            </a:r>
            <a:r>
              <a:rPr lang="ru-RU" sz="1400" dirty="0"/>
              <a:t>дал запрос в военную комендатуру, сделал ограду и памятник. Военкомат в свою очередь разыскал родственников летчиков, и в назначенный день они приехали  в Астрахань, на могилку своих детей, чтобы поклонится их памяти. Они привезли с собой в платочках родной землицы и рассыпали её на могилке. А мы, наш класс, ухаживали за могилкой поправили холмик, красили ограду и памятник, украшали цветами</a:t>
            </a:r>
            <a:r>
              <a:rPr lang="ru-RU" sz="1400" dirty="0" smtClean="0"/>
              <a:t>. А </a:t>
            </a:r>
            <a:r>
              <a:rPr lang="ru-RU" sz="1400" dirty="0"/>
              <a:t>потом – десятый класс, экзамены, выпускной и взрослая жизнь</a:t>
            </a:r>
            <a:r>
              <a:rPr lang="ru-RU" sz="1400" dirty="0" smtClean="0"/>
              <a:t>. Шефство </a:t>
            </a:r>
            <a:r>
              <a:rPr lang="ru-RU" sz="1400" dirty="0"/>
              <a:t>над могилкой взял какой-то другой класс нашей школы.</a:t>
            </a:r>
          </a:p>
          <a:p>
            <a:r>
              <a:rPr lang="ru-RU" sz="1400" dirty="0" smtClean="0"/>
              <a:t>	Сейчас </a:t>
            </a:r>
            <a:r>
              <a:rPr lang="ru-RU" sz="1400" dirty="0"/>
              <a:t>я уже взрослый человек. У меня семья, дети, внуки. В знаменательные и праздничные дни мы идем на кладбище, и всегда  заходим на могилку к летчикам, поклониться их памяти. Кстати, бабушка Агафья захоронена невдалеке от летчиков. Совпадение… А может и нет.</a:t>
            </a:r>
          </a:p>
          <a:p>
            <a:r>
              <a:rPr lang="ru-RU" sz="1400" dirty="0" smtClean="0"/>
              <a:t>	9 </a:t>
            </a:r>
            <a:r>
              <a:rPr lang="ru-RU" sz="1400" dirty="0"/>
              <a:t>мая – День Победы! Это святой день нашей семье, день великой скорби и великой радости. Мы вспоминаем и благодарим всех живых и мертвых за их ратный подвиг, который они совершили ради нас, за свободу, за возможность жить и радоваться жизни</a:t>
            </a:r>
            <a:r>
              <a:rPr lang="ru-RU" sz="1400" dirty="0" smtClean="0"/>
              <a:t>. И </a:t>
            </a:r>
            <a:r>
              <a:rPr lang="ru-RU" sz="1400" dirty="0"/>
              <a:t>не верьте, ребята, всяким разговорам и рассуждениям о войне, которые сейчас звучат с экранов телевизоров о том, что Россия завоевательница. Она, Родина наша, была есть и будет освободительницей и заступницей  всех  обездоленных и угнетенных. Такое у нашей Родине предназначение, такой её создал Бог. И я очень Вас прошу – не будьте «Иванами, не помнящими родства». Живите в мире и согласии. Учитесь, </a:t>
            </a:r>
            <a:r>
              <a:rPr lang="ru-RU" sz="1400" dirty="0" smtClean="0"/>
              <a:t>трудитесь, </a:t>
            </a:r>
            <a:r>
              <a:rPr lang="ru-RU" sz="1400" dirty="0"/>
              <a:t>процветайте, прославляйте нашу Родину своими успехами, гордитесь своей Родиной – Россией.</a:t>
            </a:r>
          </a:p>
          <a:p>
            <a:r>
              <a:rPr lang="ru-RU" sz="1400" dirty="0"/>
              <a:t>Наша Россия – благословенна во веки веков!</a:t>
            </a:r>
          </a:p>
          <a:p>
            <a:r>
              <a:rPr lang="ru-RU" sz="1400" dirty="0"/>
              <a:t>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Круглова </a:t>
            </a:r>
            <a:r>
              <a:rPr lang="ru-RU" sz="1400" dirty="0"/>
              <a:t>Тамара Николаевна                                                                                26.02.2015 г.</a:t>
            </a:r>
          </a:p>
        </p:txBody>
      </p:sp>
    </p:spTree>
    <p:extLst>
      <p:ext uri="{BB962C8B-B14F-4D97-AF65-F5344CB8AC3E}">
        <p14:creationId xmlns:p14="http://schemas.microsoft.com/office/powerpoint/2010/main" val="22159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Летчики\DSC02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5" y="44777"/>
            <a:ext cx="2520280" cy="18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Летчики\DSC02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777"/>
            <a:ext cx="2997629" cy="22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Летчики\DSC02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38" y="207186"/>
            <a:ext cx="2520612" cy="18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Летчики\DSC020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9" y="2492896"/>
            <a:ext cx="2687997" cy="201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Летчики\DSC020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51" y="2996952"/>
            <a:ext cx="2737352" cy="205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Летчики\DSC020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7" y="4818091"/>
            <a:ext cx="2467946" cy="18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Летчики\DSC020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2783771" cy="208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5517232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2015 г. классный руководитель Емельянова Ольга Анатольевна, Комиссарова Ирина Михайловна 6 «А», 5 «А»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076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7869"/>
            <a:ext cx="3486771" cy="261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612845"/>
            <a:ext cx="40324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Нелегкий путь на долю выпал</a:t>
            </a:r>
            <a:br>
              <a:rPr lang="ru-RU" i="1" dirty="0"/>
            </a:br>
            <a:r>
              <a:rPr lang="ru-RU" i="1" dirty="0"/>
              <a:t>Нам на дороге фронтовой</a:t>
            </a:r>
            <a:br>
              <a:rPr lang="ru-RU" i="1" dirty="0"/>
            </a:br>
            <a:r>
              <a:rPr lang="ru-RU" i="1" dirty="0"/>
              <a:t>В смертельный бой с врагом вступали</a:t>
            </a:r>
            <a:br>
              <a:rPr lang="ru-RU" i="1" dirty="0"/>
            </a:br>
            <a:r>
              <a:rPr lang="ru-RU" i="1" dirty="0"/>
              <a:t>Мы между небом и землей.</a:t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И слышны в небе позывные:</a:t>
            </a:r>
            <a:br>
              <a:rPr lang="ru-RU" i="1" dirty="0"/>
            </a:br>
            <a:r>
              <a:rPr lang="ru-RU" i="1" dirty="0"/>
              <a:t>"Дружок - двадцатый, я - второй.</a:t>
            </a:r>
            <a:br>
              <a:rPr lang="ru-RU" i="1" dirty="0"/>
            </a:br>
            <a:r>
              <a:rPr lang="ru-RU" i="1" dirty="0"/>
              <a:t>Я атакую "</a:t>
            </a:r>
            <a:r>
              <a:rPr lang="ru-RU" i="1" dirty="0" err="1"/>
              <a:t>Мессершмидта</a:t>
            </a:r>
            <a:r>
              <a:rPr lang="ru-RU" i="1" dirty="0"/>
              <a:t>",</a:t>
            </a:r>
            <a:br>
              <a:rPr lang="ru-RU" i="1" dirty="0"/>
            </a:br>
            <a:r>
              <a:rPr lang="ru-RU" i="1" dirty="0"/>
              <a:t>Меня от "</a:t>
            </a:r>
            <a:r>
              <a:rPr lang="ru-RU" i="1" dirty="0" err="1"/>
              <a:t>Фоккера</a:t>
            </a:r>
            <a:r>
              <a:rPr lang="ru-RU" i="1" dirty="0"/>
              <a:t>" прикрой".</a:t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Меня прикрыли и, что я слышу,</a:t>
            </a:r>
            <a:br>
              <a:rPr lang="ru-RU" i="1" dirty="0"/>
            </a:br>
            <a:r>
              <a:rPr lang="ru-RU" i="1" dirty="0"/>
              <a:t>Я снова слышу позывной:</a:t>
            </a:r>
            <a:br>
              <a:rPr lang="ru-RU" i="1" dirty="0"/>
            </a:br>
            <a:r>
              <a:rPr lang="ru-RU" i="1" dirty="0"/>
              <a:t>"Второй, второй, из боя вышел.</a:t>
            </a:r>
            <a:br>
              <a:rPr lang="ru-RU" i="1" dirty="0"/>
            </a:br>
            <a:r>
              <a:rPr lang="ru-RU" i="1" dirty="0"/>
              <a:t>Горю! Прощай, мой дорогой!</a:t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Прощай братишка! Отомстите!</a:t>
            </a:r>
            <a:br>
              <a:rPr lang="ru-RU" i="1" dirty="0"/>
            </a:br>
            <a:r>
              <a:rPr lang="ru-RU" i="1" dirty="0"/>
              <a:t>И не пишите маме, нет,</a:t>
            </a:r>
            <a:br>
              <a:rPr lang="ru-RU" i="1" dirty="0"/>
            </a:br>
            <a:r>
              <a:rPr lang="ru-RU" i="1" dirty="0"/>
              <a:t>Пусть ждет, надеется, что встретит,</a:t>
            </a:r>
            <a:br>
              <a:rPr lang="ru-RU" i="1" dirty="0"/>
            </a:br>
            <a:r>
              <a:rPr lang="ru-RU" i="1" dirty="0"/>
              <a:t>Мне завтра было б двадцать лет".</a:t>
            </a:r>
            <a:br>
              <a:rPr lang="ru-RU" i="1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4048" y="522920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Филатов Н. А. «</a:t>
            </a:r>
            <a:r>
              <a:rPr lang="ru-RU" sz="2400" i="1" dirty="0">
                <a:latin typeface="Monotype Corsiva" panose="03010101010201010101" pitchFamily="66" charset="0"/>
              </a:rPr>
              <a:t>ДРУГУ ВОЕННЫХ ЛЕТ</a:t>
            </a:r>
            <a:r>
              <a:rPr lang="ru-RU" sz="2400" dirty="0" smtClean="0">
                <a:latin typeface="Monotype Corsiva" panose="03010101010201010101" pitchFamily="66" charset="0"/>
              </a:rPr>
              <a:t>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" y="5261"/>
            <a:ext cx="9144000" cy="6741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548680"/>
            <a:ext cx="7344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	Учащиеся ознакомились с альбомом школы, где уже была некоторая информация о летчиках. Затем они нашли бывших следопытов, и те рассказали им, с чего начиналась работа, как связывались с родственниками погибших, какую помощь оказали шефы. Одна из участниц поискового отряда – бабушка </a:t>
            </a:r>
            <a:r>
              <a:rPr lang="ru-RU" sz="2000" dirty="0">
                <a:latin typeface="Monotype Corsiva" panose="03010101010201010101" pitchFamily="66" charset="0"/>
              </a:rPr>
              <a:t>у</a:t>
            </a:r>
            <a:r>
              <a:rPr lang="ru-RU" sz="2000" dirty="0" smtClean="0">
                <a:latin typeface="Monotype Corsiva" panose="03010101010201010101" pitchFamily="66" charset="0"/>
              </a:rPr>
              <a:t>ченицы   11 «А»  класса, Кругловой Александры  - Круглова Тамара Николаевна (в девичестве Гондарева) даже написала письмо - обращение к детям нашей школы и предоставила фотографии. 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	</a:t>
            </a:r>
            <a:r>
              <a:rPr lang="ru-RU" sz="2000" dirty="0" smtClean="0">
                <a:latin typeface="Monotype Corsiva" panose="03010101010201010101" pitchFamily="66" charset="0"/>
              </a:rPr>
              <a:t>Ребята с огромным интересом узнавали подробности прошлых лет. Так на их глазах складывалась одна из  историй о героях Великой Отечественной войны.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	</a:t>
            </a:r>
            <a:r>
              <a:rPr lang="ru-RU" sz="2000" dirty="0" smtClean="0">
                <a:latin typeface="Monotype Corsiva" panose="03010101010201010101" pitchFamily="66" charset="0"/>
              </a:rPr>
              <a:t>Мы должны помнить тех, кто подарил нам мир!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7824" y="764704"/>
            <a:ext cx="3024336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  <a:scene3d>
              <a:camera prst="orthographicFront">
                <a:rot lat="300000" lon="21299994" rev="0"/>
              </a:camera>
              <a:lightRig rig="threePt" dir="t"/>
            </a:scene3d>
            <a:sp3d extrusionH="57150" contourW="12700">
              <a:bevelT w="38100" h="38100"/>
              <a:extrusionClr>
                <a:srgbClr val="92D050"/>
              </a:extrusionClr>
              <a:contourClr>
                <a:srgbClr val="00B050"/>
              </a:contourClr>
            </a:sp3d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effectLst>
                  <a:glow rad="127000">
                    <a:schemeClr val="accent1">
                      <a:alpha val="40000"/>
                    </a:schemeClr>
                  </a:glow>
                  <a:outerShdw blurRad="368300" dir="21540000" algn="ctr" rotWithShape="0">
                    <a:srgbClr val="000000">
                      <a:alpha val="68000"/>
                    </a:srgbClr>
                  </a:outerShdw>
                  <a:reflection blurRad="1003300" stA="86000" endPos="17000" dist="571500" dir="5400000" sy="-100000" algn="bl" rotWithShape="0"/>
                </a:effectLst>
                <a:latin typeface="Monotype Corsiva" panose="03010101010201010101" pitchFamily="66" charset="0"/>
              </a:rPr>
              <a:t>План: </a:t>
            </a:r>
            <a:endParaRPr lang="ru-RU" sz="5400" dirty="0">
              <a:solidFill>
                <a:srgbClr val="7030A0"/>
              </a:solidFill>
              <a:effectLst>
                <a:glow rad="127000">
                  <a:schemeClr val="accent1">
                    <a:alpha val="40000"/>
                  </a:schemeClr>
                </a:glow>
                <a:outerShdw blurRad="368300" dir="21540000" algn="ctr" rotWithShape="0">
                  <a:srgbClr val="000000">
                    <a:alpha val="68000"/>
                  </a:srgbClr>
                </a:outerShdw>
                <a:reflection blurRad="1003300" stA="86000" endPos="17000" dist="571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1484784"/>
            <a:ext cx="648072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1. Поисковая работа.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2. Биография Ивана Коробко.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3. Снимки из семейного альбома: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р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одители Ивана Максимовича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с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естра Вани – Мария Максимовна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Ваня среди сверстников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э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кипаж инструктора </a:t>
            </a:r>
            <a:r>
              <a:rPr lang="ru-RU" sz="20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Нетудыхатко</a:t>
            </a:r>
            <a:endParaRPr lang="ru-RU" sz="20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</a:t>
            </a: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. Приписное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свидетельство.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5. Письмо с фронта от 3 августа 1941 года.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6.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Письмо с фронта от 26 июня 1942 год.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7. Родственники Ивана Коробко в Астрахани.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8. На родине Ивана Коробко.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9. Письмо бывшего следопыта.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10. Никто не забыт, ничто не забыто…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5" y="918012"/>
            <a:ext cx="7776864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54868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ПОИСКОВАЯ РАБОТА 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17"/>
            <a:ext cx="9144000" cy="6741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548680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БИОГРАФИЯ</a:t>
            </a: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 ИВАНА КОРОБКО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484784"/>
            <a:ext cx="727280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</a:p>
          <a:p>
            <a:endParaRPr lang="ru-RU" sz="2000" dirty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	</a:t>
            </a:r>
            <a:r>
              <a:rPr lang="ru-RU" sz="2400" dirty="0" smtClean="0">
                <a:latin typeface="Monotype Corsiva" panose="03010101010201010101" pitchFamily="66" charset="0"/>
              </a:rPr>
              <a:t>И.М</a:t>
            </a:r>
            <a:r>
              <a:rPr lang="ru-RU" sz="2400" dirty="0">
                <a:latin typeface="Monotype Corsiva" panose="03010101010201010101" pitchFamily="66" charset="0"/>
              </a:rPr>
              <a:t>. Коробко родился 1 0 октября 1921 г. в посёлке </a:t>
            </a:r>
            <a:r>
              <a:rPr lang="ru-RU" sz="2400" dirty="0" smtClean="0">
                <a:latin typeface="Monotype Corsiva" panose="03010101010201010101" pitchFamily="66" charset="0"/>
              </a:rPr>
              <a:t>Матвеев Курган </a:t>
            </a:r>
            <a:r>
              <a:rPr lang="ru-RU" sz="2400" dirty="0">
                <a:latin typeface="Monotype Corsiva" panose="03010101010201010101" pitchFamily="66" charset="0"/>
              </a:rPr>
              <a:t>Ростовской области.  С детства Ваня мечтал быть лётчиком. В школе учился на «4» и «5», был очень любознательным, активным пионером и комсомольцем. Занимался моделированием, фотографией, спортом, музыкой, изучал лётное дело. В октябре 1939 г. по март 1941 год учился в Таганрогском аэроклубе. С апреля 1941 года по июнь 1942 года учился в лётной школе в городе Сталинграде. Как отличник учёбы И.М. Коробко был направлен в истребительный полк. В одном из воздушных боёв И.М. Коробко погиб. Похоронен в Астрахани на кладбище в районе Советского посёлка.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9481"/>
            <a:ext cx="144016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15616" y="620688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РОДИТЕЛИ ИВАНА МАКСИМОВИЧА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1412776"/>
            <a:ext cx="41764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Отец – Максим Андреевич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Мать – Александра Трофимовна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Сестра – Мария Максимовна 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Тетя – Лидия Андреевна 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976" y="1518056"/>
            <a:ext cx="21050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4688654"/>
            <a:ext cx="18954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51" y="3429000"/>
            <a:ext cx="12573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98" y="2692102"/>
            <a:ext cx="3035302" cy="369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7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47664" y="76470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1970 год Максим Андреевич с правнуком Андреем 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198884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1940 год Максим Андреевич в группе бригадиров овощеводов </a:t>
            </a:r>
            <a:r>
              <a:rPr lang="ru-RU" dirty="0" err="1" smtClean="0">
                <a:latin typeface="Monotype Corsiva" panose="03010101010201010101" pitchFamily="66" charset="0"/>
              </a:rPr>
              <a:t>Раздорского</a:t>
            </a:r>
            <a:r>
              <a:rPr lang="ru-RU" dirty="0" smtClean="0">
                <a:latin typeface="Monotype Corsiva" panose="03010101010201010101" pitchFamily="66" charset="0"/>
              </a:rPr>
              <a:t> техникума 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22757"/>
            <a:ext cx="43624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38" y="450552"/>
            <a:ext cx="24193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3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536" y="1412776"/>
            <a:ext cx="273630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2" y="653478"/>
            <a:ext cx="4117826" cy="320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552" y="4150618"/>
            <a:ext cx="16287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92968" y="404664"/>
            <a:ext cx="335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Сестра  Вани – </a:t>
            </a: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Мария Максимовна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704</Words>
  <Application>Microsoft Office PowerPoint</Application>
  <PresentationFormat>Экран (4:3)</PresentationFormat>
  <Paragraphs>79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teacher</cp:lastModifiedBy>
  <cp:revision>30</cp:revision>
  <dcterms:created xsi:type="dcterms:W3CDTF">2015-02-14T07:19:02Z</dcterms:created>
  <dcterms:modified xsi:type="dcterms:W3CDTF">2020-08-13T08:21:38Z</dcterms:modified>
</cp:coreProperties>
</file>