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3" r:id="rId3"/>
  </p:sldMasterIdLst>
  <p:notesMasterIdLst>
    <p:notesMasterId r:id="rId21"/>
  </p:notesMasterIdLst>
  <p:sldIdLst>
    <p:sldId id="27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81" r:id="rId12"/>
    <p:sldId id="277" r:id="rId13"/>
    <p:sldId id="266" r:id="rId14"/>
    <p:sldId id="267" r:id="rId15"/>
    <p:sldId id="269" r:id="rId16"/>
    <p:sldId id="271" r:id="rId17"/>
    <p:sldId id="270" r:id="rId18"/>
    <p:sldId id="276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132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BB320-0212-4948-897E-D3770E6D1D9A}" type="datetimeFigureOut">
              <a:rPr lang="ru-RU" smtClean="0"/>
              <a:pPr/>
              <a:t>16.08.2020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D3190-56AE-416D-8C0A-6E423F825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163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2" descr="http://www.hqoboi.com/img/other2/svobodnaya-tematika_195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Picture 4" descr="110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3068960"/>
            <a:ext cx="2195736" cy="2195736"/>
          </a:xfrm>
          <a:prstGeom prst="rect">
            <a:avLst/>
          </a:prstGeom>
          <a:noFill/>
        </p:spPr>
      </p:pic>
      <p:pic>
        <p:nvPicPr>
          <p:cNvPr id="11" name="Picture 12" descr="http://li-web.ru/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3528" y="4509120"/>
            <a:ext cx="2573808" cy="1693566"/>
          </a:xfrm>
          <a:prstGeom prst="rect">
            <a:avLst/>
          </a:prstGeom>
          <a:noFill/>
        </p:spPr>
      </p:pic>
      <p:pic>
        <p:nvPicPr>
          <p:cNvPr id="14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 rot="4440927">
            <a:off x="2998308" y="1462702"/>
            <a:ext cx="520003" cy="465789"/>
          </a:xfrm>
          <a:prstGeom prst="rect">
            <a:avLst/>
          </a:prstGeom>
          <a:noFill/>
        </p:spPr>
      </p:pic>
      <p:pic>
        <p:nvPicPr>
          <p:cNvPr id="15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 rot="834491">
            <a:off x="1691680" y="1194048"/>
            <a:ext cx="647377" cy="579883"/>
          </a:xfrm>
          <a:prstGeom prst="rect">
            <a:avLst/>
          </a:prstGeom>
          <a:noFill/>
        </p:spPr>
      </p:pic>
      <p:pic>
        <p:nvPicPr>
          <p:cNvPr id="16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 rot="20765509" flipH="1">
            <a:off x="2467716" y="455488"/>
            <a:ext cx="474757" cy="425260"/>
          </a:xfrm>
          <a:prstGeom prst="rect">
            <a:avLst/>
          </a:prstGeom>
          <a:noFill/>
        </p:spPr>
      </p:pic>
      <p:pic>
        <p:nvPicPr>
          <p:cNvPr id="17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7860795" flipH="1">
            <a:off x="2387954" y="1542099"/>
            <a:ext cx="282402" cy="252959"/>
          </a:xfrm>
          <a:prstGeom prst="rect">
            <a:avLst/>
          </a:prstGeom>
          <a:noFill/>
        </p:spPr>
      </p:pic>
      <p:pic>
        <p:nvPicPr>
          <p:cNvPr id="18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184213" flipH="1">
            <a:off x="3250070" y="372908"/>
            <a:ext cx="282402" cy="252959"/>
          </a:xfrm>
          <a:prstGeom prst="rect">
            <a:avLst/>
          </a:prstGeom>
          <a:noFill/>
        </p:spPr>
      </p:pic>
      <p:pic>
        <p:nvPicPr>
          <p:cNvPr id="19" name="Picture 24" descr="http://kira-scrap.ru/KATALOG/OFORMLENIE/1/0_8ba16_f0ee499e_L.png"/>
          <p:cNvPicPr>
            <a:picLocks noChangeAspect="1" noChangeArrowheads="1"/>
          </p:cNvPicPr>
          <p:nvPr userDrawn="1"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059832" y="0"/>
            <a:ext cx="4762500" cy="2295526"/>
          </a:xfrm>
          <a:prstGeom prst="rect">
            <a:avLst/>
          </a:prstGeom>
          <a:noFill/>
        </p:spPr>
      </p:pic>
      <p:pic>
        <p:nvPicPr>
          <p:cNvPr id="21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4760048">
            <a:off x="2262221" y="1712230"/>
            <a:ext cx="728934" cy="88631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 userDrawn="1"/>
        </p:nvSpPr>
        <p:spPr>
          <a:xfrm>
            <a:off x="0" y="0"/>
            <a:ext cx="9144000" cy="6858001"/>
          </a:xfrm>
          <a:prstGeom prst="rect">
            <a:avLst/>
          </a:prstGeom>
          <a:noFill/>
          <a:ln w="222250" cmpd="tri">
            <a:solidFill>
              <a:srgbClr val="00B0F0">
                <a:alpha val="87000"/>
              </a:srgb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4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187624" y="548680"/>
            <a:ext cx="3960440" cy="3960440"/>
          </a:xfrm>
          <a:prstGeom prst="rect">
            <a:avLst/>
          </a:prstGeom>
          <a:noFill/>
        </p:spPr>
      </p:pic>
      <p:pic>
        <p:nvPicPr>
          <p:cNvPr id="20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3367660">
            <a:off x="2629973" y="626837"/>
            <a:ext cx="727507" cy="885062"/>
          </a:xfrm>
          <a:prstGeom prst="rect">
            <a:avLst/>
          </a:prstGeom>
          <a:noFill/>
        </p:spPr>
      </p:pic>
      <p:pic>
        <p:nvPicPr>
          <p:cNvPr id="22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99592" y="0"/>
            <a:ext cx="3960440" cy="3960440"/>
          </a:xfrm>
          <a:prstGeom prst="rect">
            <a:avLst/>
          </a:prstGeom>
          <a:noFill/>
        </p:spPr>
      </p:pic>
      <p:pic>
        <p:nvPicPr>
          <p:cNvPr id="12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2" cstate="screen"/>
          <a:srcRect/>
          <a:stretch>
            <a:fillRect/>
          </a:stretch>
        </p:blipFill>
        <p:spPr bwMode="auto">
          <a:xfrm rot="2685555">
            <a:off x="626085" y="1528055"/>
            <a:ext cx="1617183" cy="21388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291307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218" name="Picture 2" descr="http://www.hqoboi.com/img/other2/svobodnaya-tematika_195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20" name="Picture 4" descr="110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3068960"/>
            <a:ext cx="2195736" cy="2195736"/>
          </a:xfrm>
          <a:prstGeom prst="rect">
            <a:avLst/>
          </a:prstGeom>
          <a:noFill/>
        </p:spPr>
      </p:pic>
      <p:pic>
        <p:nvPicPr>
          <p:cNvPr id="9228" name="Picture 12" descr="http://li-web.ru/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3528" y="4509120"/>
            <a:ext cx="2573808" cy="1693566"/>
          </a:xfrm>
          <a:prstGeom prst="rect">
            <a:avLst/>
          </a:prstGeom>
          <a:noFill/>
        </p:spPr>
      </p:pic>
      <p:pic>
        <p:nvPicPr>
          <p:cNvPr id="17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 rot="4440927">
            <a:off x="3130519" y="1462702"/>
            <a:ext cx="520003" cy="465789"/>
          </a:xfrm>
          <a:prstGeom prst="rect">
            <a:avLst/>
          </a:prstGeom>
          <a:noFill/>
        </p:spPr>
      </p:pic>
      <p:pic>
        <p:nvPicPr>
          <p:cNvPr id="18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 rot="834491">
            <a:off x="1823891" y="1194048"/>
            <a:ext cx="647377" cy="579883"/>
          </a:xfrm>
          <a:prstGeom prst="rect">
            <a:avLst/>
          </a:prstGeom>
          <a:noFill/>
        </p:spPr>
      </p:pic>
      <p:pic>
        <p:nvPicPr>
          <p:cNvPr id="22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 rot="20765509" flipH="1">
            <a:off x="2599927" y="455488"/>
            <a:ext cx="474757" cy="425260"/>
          </a:xfrm>
          <a:prstGeom prst="rect">
            <a:avLst/>
          </a:prstGeom>
          <a:noFill/>
        </p:spPr>
      </p:pic>
      <p:pic>
        <p:nvPicPr>
          <p:cNvPr id="24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7860795" flipH="1">
            <a:off x="2520165" y="1542099"/>
            <a:ext cx="282402" cy="252959"/>
          </a:xfrm>
          <a:prstGeom prst="rect">
            <a:avLst/>
          </a:prstGeom>
          <a:noFill/>
        </p:spPr>
      </p:pic>
      <p:pic>
        <p:nvPicPr>
          <p:cNvPr id="25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184213" flipH="1">
            <a:off x="3382281" y="372908"/>
            <a:ext cx="282402" cy="252959"/>
          </a:xfrm>
          <a:prstGeom prst="rect">
            <a:avLst/>
          </a:prstGeom>
          <a:noFill/>
        </p:spPr>
      </p:pic>
      <p:pic>
        <p:nvPicPr>
          <p:cNvPr id="9240" name="Picture 24" descr="http://kira-scrap.ru/KATALOG/OFORMLENIE/1/0_8ba16_f0ee499e_L.png"/>
          <p:cNvPicPr>
            <a:picLocks noChangeAspect="1" noChangeArrowheads="1"/>
          </p:cNvPicPr>
          <p:nvPr userDrawn="1"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347864" y="0"/>
            <a:ext cx="4762500" cy="2295526"/>
          </a:xfrm>
          <a:prstGeom prst="rect">
            <a:avLst/>
          </a:prstGeom>
          <a:noFill/>
        </p:spPr>
      </p:pic>
      <p:pic>
        <p:nvPicPr>
          <p:cNvPr id="36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4760048">
            <a:off x="2262221" y="1712230"/>
            <a:ext cx="728934" cy="886319"/>
          </a:xfrm>
          <a:prstGeom prst="rect">
            <a:avLst/>
          </a:prstGeom>
          <a:noFill/>
        </p:spPr>
      </p:pic>
      <p:pic>
        <p:nvPicPr>
          <p:cNvPr id="37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3367660">
            <a:off x="2629973" y="626837"/>
            <a:ext cx="727507" cy="885062"/>
          </a:xfrm>
          <a:prstGeom prst="rect">
            <a:avLst/>
          </a:prstGeom>
          <a:noFill/>
        </p:spPr>
      </p:pic>
      <p:pic>
        <p:nvPicPr>
          <p:cNvPr id="38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99592" y="0"/>
            <a:ext cx="3960440" cy="3960440"/>
          </a:xfrm>
          <a:prstGeom prst="rect">
            <a:avLst/>
          </a:prstGeom>
          <a:noFill/>
        </p:spPr>
      </p:pic>
      <p:pic>
        <p:nvPicPr>
          <p:cNvPr id="39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051992" y="152400"/>
            <a:ext cx="3960440" cy="3960440"/>
          </a:xfrm>
          <a:prstGeom prst="rect">
            <a:avLst/>
          </a:prstGeom>
          <a:noFill/>
        </p:spPr>
      </p:pic>
      <p:pic>
        <p:nvPicPr>
          <p:cNvPr id="9230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2" cstate="screen"/>
          <a:srcRect/>
          <a:stretch>
            <a:fillRect/>
          </a:stretch>
        </p:blipFill>
        <p:spPr bwMode="auto">
          <a:xfrm rot="2525172">
            <a:off x="684484" y="1607470"/>
            <a:ext cx="1617183" cy="2138855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 userDrawn="1"/>
        </p:nvSpPr>
        <p:spPr>
          <a:xfrm>
            <a:off x="0" y="116632"/>
            <a:ext cx="9144000" cy="6858000"/>
          </a:xfrm>
          <a:prstGeom prst="rect">
            <a:avLst/>
          </a:prstGeom>
          <a:solidFill>
            <a:srgbClr val="E3DFF7">
              <a:alpha val="69000"/>
            </a:srgbClr>
          </a:solidFill>
          <a:ln w="222250" cmpd="tri">
            <a:solidFill>
              <a:srgbClr val="00B0F0">
                <a:alpha val="87000"/>
              </a:srgb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247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5845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4987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0805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882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2714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212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4333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6666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A78EE8-A4CA-4AA2-9D35-FDD0C49C822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5528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C9645-9B2B-4747-BAFB-454ED35F3F4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1095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15F9F8-DFEC-4584-8336-6A4A3DEB60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0501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35BEA-5586-4372-A211-CA662ACC4D3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9618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75052-5573-4117-B506-30A925E7738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6393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25719-E9F4-4637-A1CD-A82E47AD06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150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C8EB1-FE74-4FE4-A63D-80EF564075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71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2E8E3-48C9-41A5-A39F-DFCA4484B15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129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AAAA5-ADCA-4F7D-8095-4BD75B6C57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0416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22299-3869-4615-B646-EC8CA2FBFE0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7620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0F4C8-0D2E-41EC-8EFC-C93FC25B73A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53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_75c96_b715e7d3_XL.jpeg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63" t="8363"/>
          <a:stretch>
            <a:fillRect/>
          </a:stretch>
        </p:blipFill>
        <p:spPr>
          <a:xfrm>
            <a:off x="71406" y="71414"/>
            <a:ext cx="2000264" cy="2000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CAFAF-F440-4BEA-83C0-06215780B219}" type="datetimeFigureOut">
              <a:rPr lang="ru-RU" smtClean="0"/>
              <a:pPr/>
              <a:t>16.08.2020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corowina.ucoz.com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9BD52-5950-4F4F-8684-D99FAF53D5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7CC8F-F76F-44D9-871F-21C09AA996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97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4C4165-5149-4350-9E38-5A3BDD2C66A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7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geografiya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4478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</a:rPr>
              <a:t>    Внеклассное    мероприятие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2438400"/>
            <a:ext cx="6400800" cy="2667000"/>
          </a:xfrm>
        </p:spPr>
        <p:txBody>
          <a:bodyPr/>
          <a:lstStyle/>
          <a:p>
            <a:pPr eaLnBrk="1" hangingPunct="1"/>
            <a:r>
              <a:rPr lang="ru-RU" sz="4800" b="1" i="1" dirty="0" smtClean="0">
                <a:solidFill>
                  <a:srgbClr val="002060"/>
                </a:solidFill>
              </a:rPr>
              <a:t>С голубого ручейка начинается река</a:t>
            </a:r>
          </a:p>
        </p:txBody>
      </p:sp>
    </p:spTree>
    <p:extLst>
      <p:ext uri="{BB962C8B-B14F-4D97-AF65-F5344CB8AC3E}">
        <p14:creationId xmlns:p14="http://schemas.microsoft.com/office/powerpoint/2010/main" val="269006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          Здесь берет начало река Кама.</a:t>
            </a:r>
            <a:endParaRPr lang="ru-RU" sz="36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21" y="1412776"/>
            <a:ext cx="3662401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21" y="4293096"/>
            <a:ext cx="3672408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68761"/>
            <a:ext cx="4038600" cy="288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93096"/>
            <a:ext cx="4032447" cy="2232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45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лександр\Desktop\Kama_basin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40768"/>
            <a:ext cx="518457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лександр\Desktop\Новая папка (5)\_prev_1d0b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14338"/>
            <a:ext cx="5979368" cy="602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990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          </a:t>
            </a:r>
            <a:r>
              <a:rPr lang="ru-RU" sz="2800" b="1" dirty="0" smtClean="0"/>
              <a:t>Карта Татарской АССР (республика Татарстан) 1946 года.</a:t>
            </a:r>
            <a:endParaRPr lang="ru-RU" sz="2800" b="1" dirty="0"/>
          </a:p>
        </p:txBody>
      </p:sp>
      <p:pic>
        <p:nvPicPr>
          <p:cNvPr id="11266" name="Picture 2" descr="C:\Users\Александр\Desktop\конкурс классный руководитель года\tatarstan-19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417550" cy="471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49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Рыбные ресурсы.</a:t>
            </a:r>
            <a:endParaRPr lang="ru-RU" b="1" dirty="0"/>
          </a:p>
        </p:txBody>
      </p:sp>
      <p:pic>
        <p:nvPicPr>
          <p:cNvPr id="12290" name="Picture 2" descr="C:\Users\Александр\Desktop\88f4d822ed810aa5ecec259121bef78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806489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23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           </a:t>
            </a:r>
            <a:r>
              <a:rPr lang="ru-RU" sz="2800" b="1" dirty="0" smtClean="0"/>
              <a:t>Интеллектуальная игра «Вытяни рыбку».</a:t>
            </a:r>
            <a:endParaRPr lang="ru-RU" sz="2800" b="1" dirty="0"/>
          </a:p>
        </p:txBody>
      </p:sp>
      <p:pic>
        <p:nvPicPr>
          <p:cNvPr id="14341" name="Picture 5" descr="C:\Users\Александр\Desktop\84d29e87ce3749c603b7fa61bb8fb7afefb43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472" y="1600200"/>
            <a:ext cx="636905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04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prstClr val="black"/>
                </a:solidFill>
              </a:rPr>
              <a:t>             Исследование </a:t>
            </a:r>
            <a:r>
              <a:rPr lang="ru-RU" sz="2800" b="1" dirty="0">
                <a:solidFill>
                  <a:prstClr val="black"/>
                </a:solidFill>
              </a:rPr>
              <a:t>качества воды реки Кама , воды из </a:t>
            </a:r>
            <a:r>
              <a:rPr lang="ru-RU" sz="2800" b="1" dirty="0" smtClean="0">
                <a:solidFill>
                  <a:prstClr val="black"/>
                </a:solidFill>
              </a:rPr>
              <a:t>           водопровода деревни Старая Пристань. </a:t>
            </a:r>
            <a:br>
              <a:rPr lang="ru-RU" sz="2800" b="1" dirty="0" smtClean="0">
                <a:solidFill>
                  <a:prstClr val="black"/>
                </a:solidFill>
              </a:rPr>
            </a:br>
            <a:r>
              <a:rPr lang="ru-RU" sz="2800" b="1" dirty="0" smtClean="0">
                <a:solidFill>
                  <a:prstClr val="black"/>
                </a:solidFill>
              </a:rPr>
              <a:t> 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/>
              <a:t>Измерение качества воды прибором тестером.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Показания прибора чем ниже , тем больше загрязнений содержится в воде.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Александр\Desktop\ef7c1c370d29086dad3dddf7030aea90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1556793"/>
            <a:ext cx="4041775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28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896" y="1628800"/>
            <a:ext cx="5328592" cy="197165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/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/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4900" b="1" i="1" dirty="0" smtClean="0">
                <a:latin typeface="Georgia" pitchFamily="18" charset="0"/>
              </a:rPr>
              <a:t>         </a:t>
            </a:r>
            <a:r>
              <a:rPr lang="ru-RU" b="1" i="1" dirty="0" smtClean="0">
                <a:latin typeface="Georgia" pitchFamily="18" charset="0"/>
              </a:rPr>
              <a:t>Памятка</a:t>
            </a:r>
            <a:r>
              <a:rPr lang="ru-RU" sz="4900" b="1" i="1" dirty="0">
                <a:latin typeface="Georgia" pitchFamily="18" charset="0"/>
              </a:rPr>
              <a:t/>
            </a:r>
            <a:br>
              <a:rPr lang="ru-RU" sz="4900" b="1" i="1" dirty="0">
                <a:latin typeface="Georgia" pitchFamily="18" charset="0"/>
              </a:rPr>
            </a:br>
            <a:r>
              <a:rPr lang="ru-RU" sz="2400" b="1" dirty="0" smtClean="0">
                <a:latin typeface="Georgia" pitchFamily="18" charset="0"/>
              </a:rPr>
              <a:t>•Нельзя бросать в воду мусор и разбитое стекло</a:t>
            </a:r>
            <a:br>
              <a:rPr lang="ru-RU" sz="2400" b="1" dirty="0" smtClean="0">
                <a:latin typeface="Georgia" pitchFamily="18" charset="0"/>
              </a:rPr>
            </a:br>
            <a:r>
              <a:rPr lang="ru-RU" sz="2400" b="1" dirty="0" smtClean="0">
                <a:latin typeface="Georgia" pitchFamily="18" charset="0"/>
              </a:rPr>
              <a:t/>
            </a:r>
            <a:br>
              <a:rPr lang="ru-RU" sz="2400" b="1" dirty="0" smtClean="0">
                <a:latin typeface="Georgia" pitchFamily="18" charset="0"/>
              </a:rPr>
            </a:br>
            <a:r>
              <a:rPr lang="ru-RU" sz="2400" b="1" dirty="0" smtClean="0">
                <a:latin typeface="Georgia" pitchFamily="18" charset="0"/>
              </a:rPr>
              <a:t>•Нельзя оставлять мусор на берегу  реки</a:t>
            </a:r>
            <a:br>
              <a:rPr lang="ru-RU" sz="2400" b="1" dirty="0" smtClean="0">
                <a:latin typeface="Georgia" pitchFamily="18" charset="0"/>
              </a:rPr>
            </a:br>
            <a:r>
              <a:rPr lang="ru-RU" sz="2400" b="1" dirty="0" smtClean="0">
                <a:latin typeface="Georgia" pitchFamily="18" charset="0"/>
              </a:rPr>
              <a:t/>
            </a:r>
            <a:br>
              <a:rPr lang="ru-RU" sz="2400" b="1" dirty="0" smtClean="0">
                <a:latin typeface="Georgia" pitchFamily="18" charset="0"/>
              </a:rPr>
            </a:br>
            <a:r>
              <a:rPr lang="ru-RU" sz="2400" b="1" dirty="0" smtClean="0">
                <a:latin typeface="Georgia" pitchFamily="18" charset="0"/>
              </a:rPr>
              <a:t>•Нельзя вырубать лес на берегу реки</a:t>
            </a:r>
            <a:br>
              <a:rPr lang="ru-RU" sz="2400" b="1" dirty="0" smtClean="0">
                <a:latin typeface="Georgia" pitchFamily="18" charset="0"/>
              </a:rPr>
            </a:br>
            <a:r>
              <a:rPr lang="ru-RU" sz="2400" b="1" dirty="0" smtClean="0">
                <a:latin typeface="Georgia" pitchFamily="18" charset="0"/>
              </a:rPr>
              <a:t> </a:t>
            </a:r>
            <a:br>
              <a:rPr lang="ru-RU" sz="2400" b="1" dirty="0" smtClean="0">
                <a:latin typeface="Georgia" pitchFamily="18" charset="0"/>
              </a:rPr>
            </a:br>
            <a:r>
              <a:rPr lang="ru-RU" sz="2400" b="1" dirty="0" smtClean="0">
                <a:latin typeface="Georgia" pitchFamily="18" charset="0"/>
              </a:rPr>
              <a:t>•Нельзя мыть машины и другие транспортные средства в водоеме или на его берегу</a:t>
            </a:r>
            <a:br>
              <a:rPr lang="ru-RU" sz="2400" b="1" dirty="0" smtClean="0">
                <a:latin typeface="Georgia" pitchFamily="18" charset="0"/>
              </a:rPr>
            </a:br>
            <a:r>
              <a:rPr lang="ru-RU" sz="2400" b="1" dirty="0" smtClean="0">
                <a:latin typeface="Georgia" pitchFamily="18" charset="0"/>
              </a:rPr>
              <a:t/>
            </a:r>
            <a:br>
              <a:rPr lang="ru-RU" sz="2400" b="1" dirty="0" smtClean="0">
                <a:latin typeface="Georgia" pitchFamily="18" charset="0"/>
              </a:rPr>
            </a:br>
            <a:r>
              <a:rPr lang="ru-RU" sz="2400" b="1" dirty="0" smtClean="0">
                <a:latin typeface="Georgia" pitchFamily="18" charset="0"/>
              </a:rPr>
              <a:t>•Надо расчищать родники</a:t>
            </a:r>
            <a:br>
              <a:rPr lang="ru-RU" sz="2400" b="1" dirty="0" smtClean="0">
                <a:latin typeface="Georgia" pitchFamily="18" charset="0"/>
              </a:rPr>
            </a:br>
            <a:r>
              <a:rPr lang="ru-RU" sz="2400" b="1" dirty="0" smtClean="0">
                <a:latin typeface="Georgia" pitchFamily="18" charset="0"/>
              </a:rPr>
              <a:t>  </a:t>
            </a:r>
            <a:br>
              <a:rPr lang="ru-RU" sz="2400" b="1" dirty="0" smtClean="0">
                <a:latin typeface="Georgia" pitchFamily="18" charset="0"/>
              </a:rPr>
            </a:br>
            <a:r>
              <a:rPr lang="ru-RU" sz="2400" b="1" dirty="0" smtClean="0">
                <a:latin typeface="Georgia" pitchFamily="18" charset="0"/>
              </a:rPr>
              <a:t>•Нельзя рыбачить на сеть</a:t>
            </a:r>
            <a:br>
              <a:rPr lang="ru-RU" sz="2400" b="1" dirty="0" smtClean="0">
                <a:latin typeface="Georgia" pitchFamily="18" charset="0"/>
              </a:rPr>
            </a:br>
            <a:endParaRPr lang="ru-RU" sz="2400" b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4725144"/>
            <a:ext cx="3744416" cy="1752600"/>
          </a:xfrm>
        </p:spPr>
        <p:txBody>
          <a:bodyPr>
            <a:normAutofit/>
          </a:bodyPr>
          <a:lstStyle/>
          <a:p>
            <a:pPr>
              <a:defRPr/>
            </a:pPr>
            <a:endParaRPr lang="ru-RU" b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08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36912"/>
            <a:ext cx="8229600" cy="1368152"/>
          </a:xfrm>
        </p:spPr>
        <p:txBody>
          <a:bodyPr/>
          <a:lstStyle/>
          <a:p>
            <a:r>
              <a:rPr lang="ru-RU" b="1" dirty="0" smtClean="0"/>
              <a:t>Спасибо за работу!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2202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/>
          </a:p>
        </p:txBody>
      </p:sp>
      <p:pic>
        <p:nvPicPr>
          <p:cNvPr id="2050" name="Picture 2" descr="C:\Users\Александр\Desktop\конкурс классный руководитель года\2981643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33451"/>
            <a:ext cx="8229600" cy="425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954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лександр\Desktop\конкурс классный руководитель года\0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7344816" cy="478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97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Александр\Desktop\конкурс классный руководитель года\295-F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08911" cy="471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87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Александр\Desktop\конкурс классный руководитель года\2176009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992887" cy="478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24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Александр\Desktop\конкурс классный руководитель года\0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6672"/>
            <a:ext cx="5832648" cy="5649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33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Александр\Desktop\конкурс классный руководитель года\135882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24744"/>
            <a:ext cx="6336704" cy="5001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65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Река Кама</a:t>
            </a:r>
            <a:endParaRPr lang="ru-RU" dirty="0"/>
          </a:p>
        </p:txBody>
      </p:sp>
      <p:pic>
        <p:nvPicPr>
          <p:cNvPr id="9218" name="Picture 2" descr="C:\Users\Александр\Desktop\конкурс классный руководитель года\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268760"/>
            <a:ext cx="6401685" cy="485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95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6768752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382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74</Words>
  <Application>Microsoft Office PowerPoint</Application>
  <PresentationFormat>Экран (4:3)</PresentationFormat>
  <Paragraphs>13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Georgia</vt:lpstr>
      <vt:lpstr>Тема Office</vt:lpstr>
      <vt:lpstr>1_Тема Office</vt:lpstr>
      <vt:lpstr>1_Оформление по умолчанию</vt:lpstr>
      <vt:lpstr>    Внеклассное    мероприятие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Река Кама</vt:lpstr>
      <vt:lpstr>Презентация PowerPoint</vt:lpstr>
      <vt:lpstr>          Здесь берет начало река Кама.</vt:lpstr>
      <vt:lpstr>Презентация PowerPoint</vt:lpstr>
      <vt:lpstr>          Карта Татарской АССР (республика Татарстан) 1946 года.</vt:lpstr>
      <vt:lpstr>Рыбные ресурсы.</vt:lpstr>
      <vt:lpstr>           Интеллектуальная игра «Вытяни рыбку».</vt:lpstr>
      <vt:lpstr>             Исследование качества воды реки Кама , воды из            водопровода деревни Старая Пристань.   </vt:lpstr>
      <vt:lpstr>              Памятка •Нельзя бросать в воду мусор и разбитое стекло  •Нельзя оставлять мусор на берегу  реки  •Нельзя вырубать лес на берегу реки   •Нельзя мыть машины и другие транспортные средства в водоеме или на его берегу  •Надо расчищать родники    •Нельзя рыбачить на сеть </vt:lpstr>
      <vt:lpstr>Спасибо за работу!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Настя</cp:lastModifiedBy>
  <cp:revision>27</cp:revision>
  <dcterms:created xsi:type="dcterms:W3CDTF">2013-01-06T18:32:13Z</dcterms:created>
  <dcterms:modified xsi:type="dcterms:W3CDTF">2020-08-16T13:42:49Z</dcterms:modified>
</cp:coreProperties>
</file>