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slide" Target="slide3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12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slide" Target="slide2.xml"/><Relationship Id="rId5" Type="http://schemas.openxmlformats.org/officeDocument/2006/relationships/image" Target="../media/image11.jpeg"/><Relationship Id="rId10" Type="http://schemas.openxmlformats.org/officeDocument/2006/relationships/image" Target="../media/image12.png"/><Relationship Id="rId4" Type="http://schemas.openxmlformats.org/officeDocument/2006/relationships/image" Target="../media/image9.jpe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12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2.png"/><Relationship Id="rId5" Type="http://schemas.openxmlformats.org/officeDocument/2006/relationships/image" Target="../media/image9.jpeg"/><Relationship Id="rId10" Type="http://schemas.openxmlformats.org/officeDocument/2006/relationships/slide" Target="slide5.xml"/><Relationship Id="rId4" Type="http://schemas.openxmlformats.org/officeDocument/2006/relationships/image" Target="../media/image8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12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7.png"/><Relationship Id="rId5" Type="http://schemas.openxmlformats.org/officeDocument/2006/relationships/image" Target="../media/image14.jpeg"/><Relationship Id="rId10" Type="http://schemas.openxmlformats.org/officeDocument/2006/relationships/image" Target="../media/image5.jpeg"/><Relationship Id="rId4" Type="http://schemas.openxmlformats.org/officeDocument/2006/relationships/image" Target="../media/image13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12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1.jpeg"/><Relationship Id="rId10" Type="http://schemas.openxmlformats.org/officeDocument/2006/relationships/slide" Target="slide5.xml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p-pics.ru/images/1781852_cvetnoi-fon-detsk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530" cy="6858000"/>
          </a:xfrm>
          <a:prstGeom prst="rect">
            <a:avLst/>
          </a:prstGeom>
          <a:noFill/>
        </p:spPr>
      </p:pic>
      <p:pic>
        <p:nvPicPr>
          <p:cNvPr id="1028" name="Picture 4" descr="http://itd1.mycdn.me/image?id=837694519664&amp;t=20&amp;plc=WEB&amp;tkn=*0i2ikgDvXeFSMD5B7ERljX2Aom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1268760"/>
            <a:ext cx="2016223" cy="2016224"/>
          </a:xfrm>
          <a:prstGeom prst="rect">
            <a:avLst/>
          </a:prstGeom>
          <a:noFill/>
        </p:spPr>
      </p:pic>
      <p:pic>
        <p:nvPicPr>
          <p:cNvPr id="1030" name="Picture 6" descr="http://s50.radikal.ru/i129/1202/83/253fcf15487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341"/>
          <a:stretch>
            <a:fillRect/>
          </a:stretch>
        </p:blipFill>
        <p:spPr bwMode="auto">
          <a:xfrm>
            <a:off x="3059832" y="1196752"/>
            <a:ext cx="2016224" cy="158417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259632" y="2924944"/>
            <a:ext cx="3240360" cy="180020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Хочешь узнать для какой игры мяч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8375711">
            <a:off x="2610758" y="2566022"/>
            <a:ext cx="936104" cy="43204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etwalls.ru/pic/201304/1600x900/setwalls.ru-11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4346" name="Picture 10" descr="https://ds04.infourok.ru/uploads/ex/0ecc/0004f0cb-785b3319/hello_html_m4f4cc4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744416" cy="2808312"/>
          </a:xfrm>
          <a:prstGeom prst="rect">
            <a:avLst/>
          </a:prstGeom>
          <a:noFill/>
        </p:spPr>
      </p:pic>
      <p:pic>
        <p:nvPicPr>
          <p:cNvPr id="14354" name="Picture 18" descr="http://olpictures.ru/photocache/76/7609cab6af46712e5e0f2f3d247ca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8640"/>
            <a:ext cx="3744416" cy="2754306"/>
          </a:xfrm>
          <a:prstGeom prst="rect">
            <a:avLst/>
          </a:prstGeom>
          <a:noFill/>
        </p:spPr>
      </p:pic>
      <p:pic>
        <p:nvPicPr>
          <p:cNvPr id="14356" name="Picture 20" descr="http://sovetmama.ru/wp-content/uploads/2016/06/igry_s_myacho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068960"/>
            <a:ext cx="3744416" cy="2808312"/>
          </a:xfrm>
          <a:prstGeom prst="rect">
            <a:avLst/>
          </a:prstGeom>
          <a:noFill/>
        </p:spPr>
      </p:pic>
      <p:pic>
        <p:nvPicPr>
          <p:cNvPr id="14344" name="Picture 8" descr="http://autokadabra.ru/system/uploads/photos/Shout/79/79859/big/vopros1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445224"/>
            <a:ext cx="1591041" cy="1540128"/>
          </a:xfrm>
          <a:prstGeom prst="rect">
            <a:avLst/>
          </a:prstGeom>
          <a:noFill/>
        </p:spPr>
      </p:pic>
      <p:pic>
        <p:nvPicPr>
          <p:cNvPr id="14358" name="Picture 22" descr="https://i1.wp.com/andrey-eltsov.ru/wp-content/uploads/2017/02/SportiDeti19.jpg?resize=640%2C4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140968"/>
            <a:ext cx="3744416" cy="2814163"/>
          </a:xfrm>
          <a:prstGeom prst="rect">
            <a:avLst/>
          </a:prstGeom>
          <a:noFill/>
        </p:spPr>
      </p:pic>
      <p:pic>
        <p:nvPicPr>
          <p:cNvPr id="14352" name="Picture 16" descr="http://pluspng.com/img-png/soccer-ball-png-239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2420888"/>
            <a:ext cx="2160240" cy="2162944"/>
          </a:xfrm>
          <a:prstGeom prst="rect">
            <a:avLst/>
          </a:prstGeom>
          <a:noFill/>
        </p:spPr>
      </p:pic>
      <p:pic>
        <p:nvPicPr>
          <p:cNvPr id="14342" name="Picture 6" descr="http://clipartbarn.com/wp-content/uploads/2016/10/Question-mark-pictures-of-questions-marks-clipar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60648"/>
            <a:ext cx="1224136" cy="1632181"/>
          </a:xfrm>
          <a:prstGeom prst="rect">
            <a:avLst/>
          </a:prstGeom>
          <a:noFill/>
        </p:spPr>
      </p:pic>
      <p:pic>
        <p:nvPicPr>
          <p:cNvPr id="14360" name="Picture 24" descr="http://images.easyfreeclipart.com/540/log-in-register-upload-clipart-540010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9363" y="5921896"/>
            <a:ext cx="891109" cy="891480"/>
          </a:xfrm>
          <a:prstGeom prst="rect">
            <a:avLst/>
          </a:prstGeom>
          <a:noFill/>
        </p:spPr>
      </p:pic>
      <p:pic>
        <p:nvPicPr>
          <p:cNvPr id="17" name="Picture 24" descr="http://images.easyfreeclipart.com/540/log-in-register-upload-clipart-540010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6876256" y="5921895"/>
            <a:ext cx="891109" cy="89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19653E-6 L -0.25972 -0.2728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etwalls.ru/pic/201304/1600x900/setwalls.ru-11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4354" name="Picture 18" descr="http://olpictures.ru/photocache/76/7609cab6af46712e5e0f2f3d247ca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744416" cy="2754306"/>
          </a:xfrm>
          <a:prstGeom prst="rect">
            <a:avLst/>
          </a:prstGeom>
          <a:noFill/>
        </p:spPr>
      </p:pic>
      <p:pic>
        <p:nvPicPr>
          <p:cNvPr id="14358" name="Picture 22" descr="https://i1.wp.com/andrey-eltsov.ru/wp-content/uploads/2017/02/SportiDeti19.jpg?resize=640%2C4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3744416" cy="2814163"/>
          </a:xfrm>
          <a:prstGeom prst="rect">
            <a:avLst/>
          </a:prstGeom>
          <a:noFill/>
        </p:spPr>
      </p:pic>
      <p:pic>
        <p:nvPicPr>
          <p:cNvPr id="14342" name="Picture 6" descr="http://clipartbarn.com/wp-content/uploads/2016/10/Question-mark-pictures-of-questions-marks-clip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60648"/>
            <a:ext cx="1224136" cy="1632181"/>
          </a:xfrm>
          <a:prstGeom prst="rect">
            <a:avLst/>
          </a:prstGeom>
          <a:noFill/>
        </p:spPr>
      </p:pic>
      <p:pic>
        <p:nvPicPr>
          <p:cNvPr id="15364" name="Picture 4" descr="http://bowl.tomsk.ru/zoom/800x600/upload/news/198/14129276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3744416" cy="2808312"/>
          </a:xfrm>
          <a:prstGeom prst="rect">
            <a:avLst/>
          </a:prstGeom>
          <a:noFill/>
        </p:spPr>
      </p:pic>
      <p:pic>
        <p:nvPicPr>
          <p:cNvPr id="15366" name="Picture 6" descr="https://media.gettyimages.com/vectors/boy-playing-golf-vector-id186909453?b=1&amp;k=6&amp;m=186909453&amp;s=612x612&amp;w=0&amp;h=m0zkqZemut-VZylFlPMXogxvdTM8XJyULS1Fk4uWtDk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284984"/>
            <a:ext cx="3743716" cy="2664296"/>
          </a:xfrm>
          <a:prstGeom prst="rect">
            <a:avLst/>
          </a:prstGeom>
          <a:noFill/>
        </p:spPr>
      </p:pic>
      <p:pic>
        <p:nvPicPr>
          <p:cNvPr id="15362" name="Picture 2" descr="http://www.pngonly.com/wp-content/uploads/2017/06/Tennis-Ball-PN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1988840"/>
            <a:ext cx="3383727" cy="2304256"/>
          </a:xfrm>
          <a:prstGeom prst="rect">
            <a:avLst/>
          </a:prstGeom>
          <a:noFill/>
        </p:spPr>
      </p:pic>
      <p:pic>
        <p:nvPicPr>
          <p:cNvPr id="13" name="Picture 24" descr="http://images.easyfreeclipart.com/540/log-in-register-upload-clipart-540010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363" y="5921896"/>
            <a:ext cx="891109" cy="891480"/>
          </a:xfrm>
          <a:prstGeom prst="rect">
            <a:avLst/>
          </a:prstGeom>
          <a:noFill/>
        </p:spPr>
      </p:pic>
      <p:pic>
        <p:nvPicPr>
          <p:cNvPr id="14" name="Picture 24" descr="http://images.easyfreeclipart.com/540/log-in-register-upload-clipart-540010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6876256" y="5966520"/>
            <a:ext cx="891109" cy="891480"/>
          </a:xfrm>
          <a:prstGeom prst="rect">
            <a:avLst/>
          </a:prstGeom>
          <a:noFill/>
        </p:spPr>
      </p:pic>
      <p:pic>
        <p:nvPicPr>
          <p:cNvPr id="14344" name="Picture 8" descr="http://autokadabra.ru/system/uploads/photos/Shout/79/79859/big/vopros1.jp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5517232"/>
            <a:ext cx="1591041" cy="1540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04046E-6 L -0.24792 0.2203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etwalls.ru/pic/201304/1600x900/setwalls.ru-11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4354" name="Picture 18" descr="http://olpictures.ru/photocache/76/7609cab6af46712e5e0f2f3d247ca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744416" cy="2754306"/>
          </a:xfrm>
          <a:prstGeom prst="rect">
            <a:avLst/>
          </a:prstGeom>
          <a:noFill/>
        </p:spPr>
      </p:pic>
      <p:pic>
        <p:nvPicPr>
          <p:cNvPr id="14344" name="Picture 8" descr="http://autokadabra.ru/system/uploads/photos/Shout/79/79859/big/vopros1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445224"/>
            <a:ext cx="1591041" cy="1540128"/>
          </a:xfrm>
          <a:prstGeom prst="rect">
            <a:avLst/>
          </a:prstGeom>
          <a:noFill/>
        </p:spPr>
      </p:pic>
      <p:pic>
        <p:nvPicPr>
          <p:cNvPr id="14358" name="Picture 22" descr="https://i1.wp.com/andrey-eltsov.ru/wp-content/uploads/2017/02/SportiDeti19.jpg?resize=640%2C4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140968"/>
            <a:ext cx="3744416" cy="2814163"/>
          </a:xfrm>
          <a:prstGeom prst="rect">
            <a:avLst/>
          </a:prstGeom>
          <a:noFill/>
        </p:spPr>
      </p:pic>
      <p:pic>
        <p:nvPicPr>
          <p:cNvPr id="14342" name="Picture 6" descr="http://clipartbarn.com/wp-content/uploads/2016/10/Question-mark-pictures-of-questions-marks-clipar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60648"/>
            <a:ext cx="1224136" cy="1632181"/>
          </a:xfrm>
          <a:prstGeom prst="rect">
            <a:avLst/>
          </a:prstGeom>
          <a:noFill/>
        </p:spPr>
      </p:pic>
      <p:pic>
        <p:nvPicPr>
          <p:cNvPr id="15364" name="Picture 4" descr="http://bowl.tomsk.ru/zoom/800x600/upload/news/198/14129276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8640"/>
            <a:ext cx="3744416" cy="2808312"/>
          </a:xfrm>
          <a:prstGeom prst="rect">
            <a:avLst/>
          </a:prstGeom>
          <a:noFill/>
        </p:spPr>
      </p:pic>
      <p:pic>
        <p:nvPicPr>
          <p:cNvPr id="15366" name="Picture 6" descr="https://media.gettyimages.com/vectors/boy-playing-golf-vector-id186909453?b=1&amp;k=6&amp;m=186909453&amp;s=612x612&amp;w=0&amp;h=m0zkqZemut-VZylFlPMXogxvdTM8XJyULS1Fk4uWtDk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3284984"/>
            <a:ext cx="3743716" cy="2664296"/>
          </a:xfrm>
          <a:prstGeom prst="rect">
            <a:avLst/>
          </a:prstGeom>
          <a:noFill/>
        </p:spPr>
      </p:pic>
      <p:pic>
        <p:nvPicPr>
          <p:cNvPr id="16386" name="Picture 2" descr="http://pngimg.com/uploads/basketball/basketball_PNG109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1628800"/>
            <a:ext cx="2801265" cy="2808312"/>
          </a:xfrm>
          <a:prstGeom prst="rect">
            <a:avLst/>
          </a:prstGeom>
          <a:noFill/>
        </p:spPr>
      </p:pic>
      <p:pic>
        <p:nvPicPr>
          <p:cNvPr id="11" name="Picture 24" descr="http://images.easyfreeclipart.com/540/log-in-register-upload-clipart-540010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9363" y="5921896"/>
            <a:ext cx="891109" cy="891480"/>
          </a:xfrm>
          <a:prstGeom prst="rect">
            <a:avLst/>
          </a:prstGeom>
          <a:noFill/>
        </p:spPr>
      </p:pic>
      <p:pic>
        <p:nvPicPr>
          <p:cNvPr id="12" name="Picture 24" descr="http://images.easyfreeclipart.com/540/log-in-register-upload-clipart-540010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6876256" y="5966520"/>
            <a:ext cx="891109" cy="89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43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50289E-6 L 0.26424 -0.204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etwalls.ru/pic/201304/1600x900/setwalls.ru-11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4342" name="Picture 6" descr="http://clipartbarn.com/wp-content/uploads/2016/10/Question-mark-pictures-of-questions-marks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60648"/>
            <a:ext cx="1224136" cy="1632181"/>
          </a:xfrm>
          <a:prstGeom prst="rect">
            <a:avLst/>
          </a:prstGeom>
          <a:noFill/>
        </p:spPr>
      </p:pic>
      <p:pic>
        <p:nvPicPr>
          <p:cNvPr id="15364" name="Picture 4" descr="http://bowl.tomsk.ru/zoom/800x600/upload/news/198/1412927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140968"/>
            <a:ext cx="3744416" cy="2808312"/>
          </a:xfrm>
          <a:prstGeom prst="rect">
            <a:avLst/>
          </a:prstGeom>
          <a:noFill/>
        </p:spPr>
      </p:pic>
      <p:pic>
        <p:nvPicPr>
          <p:cNvPr id="15366" name="Picture 6" descr="https://media.gettyimages.com/vectors/boy-playing-golf-vector-id186909453?b=1&amp;k=6&amp;m=186909453&amp;s=612x612&amp;w=0&amp;h=m0zkqZemut-VZylFlPMXogxvdTM8XJyULS1Fk4uWtDk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3743716" cy="2664296"/>
          </a:xfrm>
          <a:prstGeom prst="rect">
            <a:avLst/>
          </a:prstGeom>
          <a:noFill/>
        </p:spPr>
      </p:pic>
      <p:pic>
        <p:nvPicPr>
          <p:cNvPr id="11" name="Picture 24" descr="http://images.easyfreeclipart.com/540/log-in-register-upload-clipart-540010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363" y="5921896"/>
            <a:ext cx="891109" cy="891480"/>
          </a:xfrm>
          <a:prstGeom prst="rect">
            <a:avLst/>
          </a:prstGeom>
          <a:noFill/>
        </p:spPr>
      </p:pic>
      <p:pic>
        <p:nvPicPr>
          <p:cNvPr id="12" name="Picture 24" descr="http://images.easyfreeclipart.com/540/log-in-register-upload-clipart-540010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6876256" y="5966520"/>
            <a:ext cx="891109" cy="891480"/>
          </a:xfrm>
          <a:prstGeom prst="rect">
            <a:avLst/>
          </a:prstGeom>
          <a:noFill/>
        </p:spPr>
      </p:pic>
      <p:pic>
        <p:nvPicPr>
          <p:cNvPr id="14" name="Picture 20" descr="http://sovetmama.ru/wp-content/uploads/2016/06/igry_s_myachom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260648"/>
            <a:ext cx="3744416" cy="2808312"/>
          </a:xfrm>
          <a:prstGeom prst="rect">
            <a:avLst/>
          </a:prstGeom>
          <a:noFill/>
        </p:spPr>
      </p:pic>
      <p:pic>
        <p:nvPicPr>
          <p:cNvPr id="15" name="Picture 10" descr="https://ds04.infourok.ru/uploads/ex/0ecc/0004f0cb-785b3319/hello_html_m4f4cc4b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3212976"/>
            <a:ext cx="3744416" cy="2808312"/>
          </a:xfrm>
          <a:prstGeom prst="rect">
            <a:avLst/>
          </a:prstGeom>
          <a:noFill/>
        </p:spPr>
      </p:pic>
      <p:pic>
        <p:nvPicPr>
          <p:cNvPr id="17412" name="Picture 4" descr="https://gaponez.com/wa-data/public/shop/products/46/36/13646/images/26854/26854.750x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1844824"/>
            <a:ext cx="2592288" cy="2592288"/>
          </a:xfrm>
          <a:prstGeom prst="rect">
            <a:avLst/>
          </a:prstGeom>
          <a:noFill/>
        </p:spPr>
      </p:pic>
      <p:pic>
        <p:nvPicPr>
          <p:cNvPr id="17" name="Picture 8" descr="http://autokadabra.ru/system/uploads/photos/Shout/79/79859/big/vopros1.jp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445224"/>
            <a:ext cx="1591041" cy="1540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7569 -0.2203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etwalls.ru/pic/201304/1600x900/setwalls.ru-11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4354" name="Picture 18" descr="http://olpictures.ru/photocache/76/7609cab6af46712e5e0f2f3d247ca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744416" cy="2754306"/>
          </a:xfrm>
          <a:prstGeom prst="rect">
            <a:avLst/>
          </a:prstGeom>
          <a:noFill/>
        </p:spPr>
      </p:pic>
      <p:pic>
        <p:nvPicPr>
          <p:cNvPr id="14358" name="Picture 22" descr="https://i1.wp.com/andrey-eltsov.ru/wp-content/uploads/2017/02/SportiDeti19.jpg?resize=640%2C4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3744416" cy="2814163"/>
          </a:xfrm>
          <a:prstGeom prst="rect">
            <a:avLst/>
          </a:prstGeom>
          <a:noFill/>
        </p:spPr>
      </p:pic>
      <p:pic>
        <p:nvPicPr>
          <p:cNvPr id="14342" name="Picture 6" descr="http://clipartbarn.com/wp-content/uploads/2016/10/Question-mark-pictures-of-questions-marks-clip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60648"/>
            <a:ext cx="1224136" cy="1632181"/>
          </a:xfrm>
          <a:prstGeom prst="rect">
            <a:avLst/>
          </a:prstGeom>
          <a:noFill/>
        </p:spPr>
      </p:pic>
      <p:pic>
        <p:nvPicPr>
          <p:cNvPr id="15364" name="Picture 4" descr="http://bowl.tomsk.ru/zoom/800x600/upload/news/198/14129276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3744416" cy="2808312"/>
          </a:xfrm>
          <a:prstGeom prst="rect">
            <a:avLst/>
          </a:prstGeom>
          <a:noFill/>
        </p:spPr>
      </p:pic>
      <p:pic>
        <p:nvPicPr>
          <p:cNvPr id="15366" name="Picture 6" descr="https://media.gettyimages.com/vectors/boy-playing-golf-vector-id186909453?b=1&amp;k=6&amp;m=186909453&amp;s=612x612&amp;w=0&amp;h=m0zkqZemut-VZylFlPMXogxvdTM8XJyULS1Fk4uWtDk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284984"/>
            <a:ext cx="3743716" cy="2664296"/>
          </a:xfrm>
          <a:prstGeom prst="rect">
            <a:avLst/>
          </a:prstGeom>
          <a:noFill/>
        </p:spPr>
      </p:pic>
      <p:pic>
        <p:nvPicPr>
          <p:cNvPr id="13" name="Picture 24" descr="http://images.easyfreeclipart.com/540/log-in-register-upload-clipart-540010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9363" y="5921896"/>
            <a:ext cx="891109" cy="891480"/>
          </a:xfrm>
          <a:prstGeom prst="rect">
            <a:avLst/>
          </a:prstGeom>
          <a:noFill/>
        </p:spPr>
      </p:pic>
      <p:pic>
        <p:nvPicPr>
          <p:cNvPr id="14" name="Picture 24" descr="http://images.easyfreeclipart.com/540/log-in-register-upload-clipart-540010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6876256" y="5966520"/>
            <a:ext cx="891109" cy="891480"/>
          </a:xfrm>
          <a:prstGeom prst="rect">
            <a:avLst/>
          </a:prstGeom>
          <a:noFill/>
        </p:spPr>
      </p:pic>
      <p:pic>
        <p:nvPicPr>
          <p:cNvPr id="18434" name="Picture 2" descr="http://pngimg.com/uploads/bowling/bowling_PNG3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2060848"/>
            <a:ext cx="2088232" cy="2088232"/>
          </a:xfrm>
          <a:prstGeom prst="rect">
            <a:avLst/>
          </a:prstGeom>
          <a:noFill/>
        </p:spPr>
      </p:pic>
      <p:pic>
        <p:nvPicPr>
          <p:cNvPr id="15" name="Picture 8" descr="http://autokadabra.ru/system/uploads/photos/Shout/79/79859/big/vopros1.jp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445224"/>
            <a:ext cx="1591041" cy="1540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3526E-6 L -0.24011 -0.204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etwalls.ru/pic/201304/1600x900/setwalls.ru-11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24" descr="http://images.easyfreeclipart.com/540/log-in-register-upload-clipart-54001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363" y="5921896"/>
            <a:ext cx="891109" cy="891480"/>
          </a:xfrm>
          <a:prstGeom prst="rect">
            <a:avLst/>
          </a:prstGeom>
          <a:noFill/>
        </p:spPr>
      </p:pic>
      <p:pic>
        <p:nvPicPr>
          <p:cNvPr id="14" name="Picture 24" descr="http://images.easyfreeclipart.com/540/log-in-register-upload-clipart-540010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876256" y="5966520"/>
            <a:ext cx="891109" cy="891480"/>
          </a:xfrm>
          <a:prstGeom prst="rect">
            <a:avLst/>
          </a:prstGeom>
          <a:noFill/>
        </p:spPr>
      </p:pic>
      <p:pic>
        <p:nvPicPr>
          <p:cNvPr id="19458" name="Picture 2" descr="https://avatars.mds.yandex.net/get-pdb/225396/6c9f2309-9efb-4100-a706-73b1abcebc0d/ori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52399"/>
            <a:ext cx="6381750" cy="670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2018-05-04T16:40:31Z</dcterms:created>
  <dcterms:modified xsi:type="dcterms:W3CDTF">2020-07-30T09:31:40Z</dcterms:modified>
</cp:coreProperties>
</file>