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/>
          </a:bodyPr>
          <a:lstStyle/>
          <a:p>
            <a:r>
              <a:rPr lang="ru-RU" dirty="0" smtClean="0"/>
              <a:t>«Как будет меняться сосновый лес, если в нём поселится сфагнум?»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8064896" cy="1752600"/>
          </a:xfrm>
        </p:spPr>
        <p:txBody>
          <a:bodyPr/>
          <a:lstStyle/>
          <a:p>
            <a:r>
              <a:rPr lang="ru-RU" dirty="0" smtClean="0"/>
              <a:t>Работу выполнили ученики 6 класса </a:t>
            </a:r>
            <a:r>
              <a:rPr lang="ru-RU" dirty="0" smtClean="0"/>
              <a:t>Комиссаров Никита, Синькова Анастасия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природе так случается, что одно природное сообщество заменяется другим. Как это происходит и почему?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Узнать какие изменения могут произойти в </a:t>
            </a:r>
            <a:r>
              <a:rPr lang="ru-RU" dirty="0" err="1" smtClean="0"/>
              <a:t>в</a:t>
            </a:r>
            <a:r>
              <a:rPr lang="ru-RU" dirty="0" smtClean="0"/>
              <a:t> сосновом лесу, если в нём появится мох сфагнум.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Узнать, что из себя представляет данное растение,</a:t>
            </a:r>
          </a:p>
          <a:p>
            <a:r>
              <a:rPr lang="ru-RU" dirty="0" smtClean="0"/>
              <a:t>Изучить его биологические и экологические особенности мха сфагнума,</a:t>
            </a:r>
          </a:p>
          <a:p>
            <a:r>
              <a:rPr lang="ru-RU" dirty="0" smtClean="0"/>
              <a:t>Предположить, что произойдёт с сосновым лесом, если в нём поселится мох сфагнум.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Строение .</a:t>
            </a:r>
            <a:endParaRPr lang="ru-RU" dirty="0"/>
          </a:p>
        </p:txBody>
      </p:sp>
      <p:pic>
        <p:nvPicPr>
          <p:cNvPr id="4" name="Содержимое 3" descr="https://im0-tub-ru.yandex.net/i?id=9745b286f3803604658bd2f39578e96a&amp;n=21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3845197" cy="41044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im3-tub-ru.yandex.net/i?id=45643f39f563119c301ea1193d444615&amp;n=2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124744"/>
            <a:ext cx="3312368" cy="39604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Строение </a:t>
            </a:r>
            <a:endParaRPr lang="ru-RU" dirty="0"/>
          </a:p>
        </p:txBody>
      </p:sp>
      <p:pic>
        <p:nvPicPr>
          <p:cNvPr id="4" name="Содержимое 3" descr="Мох сфагнум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68760"/>
            <a:ext cx="7056784" cy="438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Клетки мха под микроскопом.</a:t>
            </a:r>
            <a:endParaRPr lang="ru-RU" dirty="0"/>
          </a:p>
        </p:txBody>
      </p:sp>
      <p:pic>
        <p:nvPicPr>
          <p:cNvPr id="4" name="Содержимое 3" descr="C:\Documents and Settings\gfhjk\Рабочий стол\сфагнум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340768"/>
            <a:ext cx="532859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Подушки сфагнума в сосновом бору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ru-RU" dirty="0" smtClean="0"/>
              <a:t>А на этом фото мох сфагнум представляет собой бледно-зеленую подушку и растет в сосновом бору. К осени влаги в нем уже не много, вот и побелел.</a:t>
            </a:r>
          </a:p>
        </p:txBody>
      </p:sp>
      <p:pic>
        <p:nvPicPr>
          <p:cNvPr id="4" name="Рисунок 3" descr="Мох сфагнум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286125"/>
            <a:ext cx="4762500" cy="3143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Выводы.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9"/>
            <a:ext cx="8229600" cy="3571899"/>
          </a:xfrm>
        </p:spPr>
        <p:txBody>
          <a:bodyPr>
            <a:normAutofit fontScale="92500"/>
          </a:bodyPr>
          <a:lstStyle/>
          <a:p>
            <a:pPr>
              <a:lnSpc>
                <a:spcPts val="2880"/>
              </a:lnSpc>
            </a:pPr>
            <a:r>
              <a:rPr lang="ru-RU" sz="2400" b="1" dirty="0" smtClean="0"/>
              <a:t>Мох  сфагнум сможет вытеснить сосну, так как при его появлении ей будет не хватать влаги.</a:t>
            </a:r>
          </a:p>
          <a:p>
            <a:pPr>
              <a:lnSpc>
                <a:spcPts val="2880"/>
              </a:lnSpc>
            </a:pPr>
            <a:r>
              <a:rPr lang="ru-RU" sz="2400" b="1" dirty="0" smtClean="0"/>
              <a:t>Он изменяет кислотность почвы, что также негативно влияет на рост других растений. </a:t>
            </a:r>
          </a:p>
          <a:p>
            <a:pPr>
              <a:lnSpc>
                <a:spcPts val="2880"/>
              </a:lnSpc>
            </a:pPr>
            <a:r>
              <a:rPr lang="ru-RU" sz="2400" b="1" dirty="0" smtClean="0"/>
              <a:t>сфагнум быстро разрастается, занимает огромные территории и уменьшает шансы семян растений на прорастание.</a:t>
            </a:r>
          </a:p>
          <a:p>
            <a:pPr>
              <a:lnSpc>
                <a:spcPts val="2880"/>
              </a:lnSpc>
            </a:pPr>
            <a:r>
              <a:rPr lang="ru-RU" sz="2400" b="1" dirty="0" smtClean="0"/>
              <a:t>Мхи - очень важные обитатели леса, т.к. они создают новые природные сообщества и образуют торф.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im3-tub-ru.yandex.net/i?id=9888d506e0253a6fe464c4e5f4f893e1&amp;n=2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00504"/>
            <a:ext cx="4177604" cy="2571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im1-tub-ru.yandex.net/i?id=3e660f5d3e756fb91c4811f86b22ff5d&amp;n=2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6" y="4000504"/>
            <a:ext cx="4000528" cy="2571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205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«Как будет меняться сосновый лес, если в нём поселится сфагнум?» </vt:lpstr>
      <vt:lpstr>Проблема.</vt:lpstr>
      <vt:lpstr>Цель. </vt:lpstr>
      <vt:lpstr>Задачи. </vt:lpstr>
      <vt:lpstr>Строение .</vt:lpstr>
      <vt:lpstr>Строение </vt:lpstr>
      <vt:lpstr>Клетки мха под микроскопом.</vt:lpstr>
      <vt:lpstr>Подушки сфагнума в сосновом бору</vt:lpstr>
      <vt:lpstr>Выводы.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«Как будет меняться сосновый лес, если в нём поселится сфагнум?» </dc:title>
  <cp:lastModifiedBy>Елена</cp:lastModifiedBy>
  <cp:revision>8</cp:revision>
  <dcterms:modified xsi:type="dcterms:W3CDTF">2020-08-23T21:02:32Z</dcterms:modified>
</cp:coreProperties>
</file>