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79" r:id="rId4"/>
    <p:sldId id="287" r:id="rId5"/>
    <p:sldId id="268" r:id="rId6"/>
    <p:sldId id="262" r:id="rId7"/>
    <p:sldId id="269" r:id="rId8"/>
    <p:sldId id="286" r:id="rId9"/>
    <p:sldId id="283" r:id="rId10"/>
    <p:sldId id="274" r:id="rId11"/>
    <p:sldId id="282" r:id="rId12"/>
    <p:sldId id="275" r:id="rId13"/>
    <p:sldId id="284" r:id="rId14"/>
    <p:sldId id="276" r:id="rId15"/>
    <p:sldId id="277" r:id="rId16"/>
    <p:sldId id="285" r:id="rId17"/>
    <p:sldId id="278" r:id="rId18"/>
    <p:sldId id="270" r:id="rId19"/>
    <p:sldId id="272" r:id="rId20"/>
    <p:sldId id="266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old\&#1088;&#1072;&#1073;&#1086;&#1095;&#1080;&#1081;%20&#1089;&#1090;&#1086;&#1083;\Desktop\&#1056;&#1091;&#1089;&#1083;&#1072;&#1085;\&#1090;&#1082;&#1072;&#1095;&#1077;&#1089;&#1090;&#1074;&#1086;\various_artists_-_pesnya_o_pionerakh_-_geroyakh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chool24-novoros.ru/images/22669987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1200" y="0"/>
            <a:ext cx="9295200" cy="68797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8496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75-лет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Победы в Великой Отечественной 1941-1945 гг.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6" name="various_artists_-_pesnya_o_pionerakh_-_geroyakh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8290520" y="6355432"/>
            <a:ext cx="169912" cy="16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Pcy;&amp;acy;&amp;mcy;&amp;yacy;&amp;tcy;&amp;ncy;&amp;icy;&amp;kcy; &amp;vcy; &amp;Mcy;&amp;icy;&amp;ncy;&amp;scy;&amp;k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896544" cy="4464496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292080" y="332656"/>
            <a:ext cx="3600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Он был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Марат участвовал в боях и неизменно проявлял отвагу, бесстрашие, вместе с опытными подрывниками минировал железную дорогу.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 мужество и отвагу пионер Марат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Казей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был удостоен звания Героя Советского Союза. В городе Минске поставлен памятник юному герою.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229200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Установлен в городе Минск (Белоруссия) в парке имени Янки Купалы. Открыт в 1959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tcy;&amp;rcy;&amp;acy;&amp;ncy;&amp;icy;&amp;tscy;&amp;acy; &amp;Ocy;&amp;lcy;&amp;iecy;&amp;gcy;&amp;acy; &amp;Icy;&amp;vcy;&amp;acy;&amp;ncy;&amp;iecy;&amp;ncy;&amp;k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896544" cy="6077476"/>
          </a:xfrm>
          <a:prstGeom prst="rect">
            <a:avLst/>
          </a:prstGeom>
          <a:noFill/>
        </p:spPr>
      </p:pic>
      <p:pic>
        <p:nvPicPr>
          <p:cNvPr id="3" name="Picture 2" descr="&amp;Gcy;&amp;ocy;&amp;lcy;&amp;icy;&amp;kcy;&amp;ocy;&amp;vcy; &amp;Lcy;&amp;iecy;&amp;ocy;&amp;ncy;&amp;icy;&amp;dcy; &amp;Acy;&amp;lcy;&amp;iecy;&amp;kcy;&amp;scy;&amp;acy;&amp;ncy;&amp;dcy;&amp;rcy;&amp;ocy;&amp;vcy;&amp;icy;&amp;c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1872208" cy="25274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64088" y="386104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Голиков Леонид Александрович </a:t>
            </a:r>
            <a:br>
              <a:rPr lang="ru-RU" dirty="0" smtClean="0"/>
            </a:br>
            <a:r>
              <a:rPr lang="ru-RU" b="1" dirty="0" smtClean="0"/>
              <a:t>17.06.1926 - 24.01.1943 </a:t>
            </a:r>
            <a:br>
              <a:rPr lang="ru-RU" b="1" dirty="0" smtClean="0"/>
            </a:br>
            <a:r>
              <a:rPr lang="ru-RU" b="1" dirty="0" smtClean="0"/>
              <a:t>Герой Советского Союза</a:t>
            </a:r>
            <a:endParaRPr lang="ru-RU" dirty="0"/>
          </a:p>
        </p:txBody>
      </p:sp>
      <p:pic>
        <p:nvPicPr>
          <p:cNvPr id="5" name="Picture 2" descr="&amp;fcy;&amp;ocy;&amp;rcy;&amp;ucy;&amp;mcy; vBSupport.org - &amp;Pcy;&amp;ocy;&amp;kcy;&amp;acy;&amp;zcy;&amp;acy;&amp;tcy;&amp;softcy; &amp;scy;&amp;ocy;&amp;ocy;&amp;bcy;&amp;shchcy;&amp;iecy;&amp;ncy;&amp;icy;&amp;iecy; &amp;ocy;&amp;tcy;&amp;dcy;&amp;iecy;&amp;lcy;&amp;softcy;&amp;ncy;&amp;ocy; - &amp;Gcy;&amp;iecy;&amp;ocy;&amp;rcy;&amp;gcy;&amp;icy;&amp;iecy;&amp;vcy;&amp;scy;&amp;kcy;&amp;acy;&amp;yacy; &amp;lcy;&amp;iecy;&amp;ncy;&amp;tcy;&amp;ocy;&amp;ch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8828">
            <a:off x="6184451" y="5131235"/>
            <a:ext cx="2254583" cy="141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&amp;Pcy;&amp;acy;&amp;mcy;&amp;yacy;&amp;tcy;&amp;ncy;&amp;icy;&amp;kcy; &amp;vcy; &amp;Vcy;&amp;iecy;&amp;lcy;&amp;icy;&amp;kcy;&amp;ocy;&amp;mcy; &amp;Ncy;&amp;ocy;&amp;vcy;&amp;gcy;&amp;ocy;&amp;rcy;&amp;o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993358" cy="5274246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283968" y="458956"/>
            <a:ext cx="457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02128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г. Великий Новгород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Kcy;&amp;ocy;&amp;tcy;&amp;icy;&amp;kcy; &amp;Vcy;&amp;acy;&amp;lcy;&amp;iecy;&amp;ncy;&amp;tcy;&amp;icy;&amp;ncy; &amp;Acy;&amp;lcy;&amp;iecy;&amp;kcy;&amp;scy;&amp;acy;&amp;ncy;&amp;dcy;&amp;rcy;&amp;ocy;&amp;vcy;&amp;icy;&amp;c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460946" cy="34563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4581128"/>
            <a:ext cx="336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Котик Валентин Александрович </a:t>
            </a:r>
            <a:br>
              <a:rPr lang="ru-RU" dirty="0" smtClean="0"/>
            </a:br>
            <a:r>
              <a:rPr lang="ru-RU" b="1" dirty="0" smtClean="0"/>
              <a:t>11.02.1930 - 17.02.1944 </a:t>
            </a:r>
            <a:br>
              <a:rPr lang="ru-RU" b="1" dirty="0" smtClean="0"/>
            </a:br>
            <a:r>
              <a:rPr lang="ru-RU" b="1" dirty="0" smtClean="0"/>
              <a:t>Герой Советского Союза</a:t>
            </a:r>
            <a:endParaRPr lang="ru-RU" dirty="0"/>
          </a:p>
        </p:txBody>
      </p:sp>
      <p:pic>
        <p:nvPicPr>
          <p:cNvPr id="5" name="Picture 2" descr="&amp;fcy;&amp;ocy;&amp;rcy;&amp;ucy;&amp;mcy; vBSupport.org - &amp;Pcy;&amp;ocy;&amp;kcy;&amp;acy;&amp;zcy;&amp;acy;&amp;tcy;&amp;softcy; &amp;scy;&amp;ocy;&amp;ocy;&amp;bcy;&amp;shchcy;&amp;iecy;&amp;ncy;&amp;icy;&amp;iecy; &amp;ocy;&amp;tcy;&amp;dcy;&amp;iecy;&amp;lcy;&amp;softcy;&amp;ncy;&amp;ocy; - &amp;Gcy;&amp;iecy;&amp;ocy;&amp;rcy;&amp;gcy;&amp;icy;&amp;iecy;&amp;vcy;&amp;scy;&amp;kcy;&amp;acy;&amp;yacy; &amp;lcy;&amp;iecy;&amp;ncy;&amp;tcy;&amp;ocy;&amp;ch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8828">
            <a:off x="7009148" y="5618555"/>
            <a:ext cx="1513015" cy="952067"/>
          </a:xfrm>
          <a:prstGeom prst="rect">
            <a:avLst/>
          </a:prstGeom>
          <a:noFill/>
        </p:spPr>
      </p:pic>
      <p:pic>
        <p:nvPicPr>
          <p:cNvPr id="6" name="Picture 4" descr="&amp;Mcy;&amp;iecy;&amp;mcy;&amp;ocy;&amp;rcy;&amp;icy;&amp;acy;&amp;lcy;&amp;softcy;&amp;ncy;&amp;acy;&amp;yacy; &amp;dcy;&amp;ocy;&amp;scy;&amp;kcy;&amp;acy; &amp;vcy; &amp;gcy;. &amp;IEcy;&amp;kcy;&amp;acy;&amp;tcy;&amp;iecy;&amp;rcy;&amp;icy;&amp;ncy;&amp;bcy;&amp;ucy;&amp;rcy;&amp;g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4464496" cy="25576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645024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Мемориальная доска установлена в городе Екатеринбург, на фасаде дома по улице Вали Котика.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8024" y="404664"/>
            <a:ext cx="4067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Пионер, которому только-только исполнилось четырнадцать лет, сражался плечом к плечу со взрослыми, освобождая родную землю. На его счету - шесть вражеских эшелонов, взорванных на пути к фронту. Он был самый младший по возрасту Герой Советского Союза.</a:t>
            </a:r>
            <a:endParaRPr lang="ru-RU" sz="2400" dirty="0"/>
          </a:p>
        </p:txBody>
      </p:sp>
      <p:pic>
        <p:nvPicPr>
          <p:cNvPr id="7170" name="Picture 2" descr="&amp;Bcy;&amp;yucy;&amp;scy;&amp;tcy; &amp;vcy; &amp;scy;&amp;iecy;&amp;lcy;&amp;iecy; &amp;Scy;&amp;ncy;&amp;ocy;&amp;vcy;&amp;yacy;&amp;n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3"/>
            <a:ext cx="3240360" cy="51845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5661248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Установлен на территории детского оздоровительного лагеря "Электроник" (село </a:t>
            </a:r>
            <a:r>
              <a:rPr lang="ru-RU" sz="1600" dirty="0" err="1" smtClean="0"/>
              <a:t>Сновянка</a:t>
            </a:r>
            <a:r>
              <a:rPr lang="ru-RU" sz="1600" dirty="0" smtClean="0"/>
              <a:t> Черниговского района Черниговской области, Украина).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Pcy;&amp;ocy;&amp;rcy;&amp;tcy;&amp;ncy;&amp;ocy;&amp;vcy;&amp;acy; &amp;Zcy;&amp;icy;&amp;ncy;&amp;acy;&amp;icy;&amp;dcy;&amp;acy; &amp;Mcy;&amp;acy;&amp;rcy;&amp;tcy;&amp;ycy;&amp;ncy;&amp;ocy;&amp;v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40" y="528451"/>
            <a:ext cx="2330844" cy="3404605"/>
          </a:xfrm>
          <a:prstGeom prst="rect">
            <a:avLst/>
          </a:prstGeom>
          <a:noFill/>
        </p:spPr>
      </p:pic>
      <p:pic>
        <p:nvPicPr>
          <p:cNvPr id="35844" name="Picture 4" descr="&amp;Acy;&amp;ncy;&amp;ncy;&amp;ocy;&amp;tcy;&amp;acy;&amp;tscy;&amp;icy;&amp;ocy;&amp;ncy;&amp;ncy;&amp;acy;&amp;yacy; &amp;dcy;&amp;ocy;&amp;scy;&amp;kcy;&amp;acy; &amp;vcy; &amp;Scy;&amp;acy;&amp;ncy;&amp;kcy;&amp;tcy;-&amp;Pcy;&amp;iecy;&amp;tcy;&amp;iecy;&amp;rcy;&amp;bcy;&amp;ucy;&amp;rcy;&amp;gcy;&amp;iecy;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5453866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76470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Установлена в Санкт-Петербурге на доме №1/3 по улице имени Зины Портновой.</a:t>
            </a:r>
            <a:endParaRPr lang="ru-RU" dirty="0"/>
          </a:p>
        </p:txBody>
      </p:sp>
      <p:pic>
        <p:nvPicPr>
          <p:cNvPr id="7" name="Picture 2" descr="&amp;fcy;&amp;ocy;&amp;rcy;&amp;ucy;&amp;mcy; vBSupport.org - &amp;Pcy;&amp;ocy;&amp;kcy;&amp;acy;&amp;zcy;&amp;acy;&amp;tcy;&amp;softcy; &amp;scy;&amp;ocy;&amp;ocy;&amp;bcy;&amp;shchcy;&amp;iecy;&amp;ncy;&amp;icy;&amp;iecy; &amp;ocy;&amp;tcy;&amp;dcy;&amp;iecy;&amp;lcy;&amp;softcy;&amp;ncy;&amp;ocy; - &amp;Gcy;&amp;iecy;&amp;ocy;&amp;rcy;&amp;gcy;&amp;icy;&amp;iecy;&amp;vcy;&amp;scy;&amp;kcy;&amp;acy;&amp;yacy; &amp;lcy;&amp;iecy;&amp;ncy;&amp;tcy;&amp;ocy;&amp;ch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8828">
            <a:off x="6539765" y="5087505"/>
            <a:ext cx="1907785" cy="12004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36510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Портнова Зинаида </a:t>
            </a:r>
            <a:r>
              <a:rPr lang="ru-RU" dirty="0" err="1" smtClean="0"/>
              <a:t>Мартыновна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20.02.1926 - 01.1944 </a:t>
            </a:r>
            <a:br>
              <a:rPr lang="ru-RU" b="1" dirty="0" smtClean="0"/>
            </a:br>
            <a:r>
              <a:rPr lang="ru-RU" b="1" dirty="0" smtClean="0"/>
              <a:t>Герой Советского Союза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Bcy;&amp;yucy;&amp;scy;&amp;tcy; &amp;vcy; &amp;scy;&amp;iecy;&amp;lcy;&amp;iecy; &amp;Scy;&amp;ncy;&amp;ocy;&amp;vcy;&amp;yacy;&amp;n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699792" cy="47573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15719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Установлен на территории детского оздоровительного лагеря "Электроник" (село </a:t>
            </a:r>
            <a:r>
              <a:rPr lang="ru-RU" dirty="0" err="1" smtClean="0"/>
              <a:t>Сновянка</a:t>
            </a:r>
            <a:r>
              <a:rPr lang="ru-RU" dirty="0" smtClean="0"/>
              <a:t> Черниговского района Черниговской области, Украина). Фото Олега </a:t>
            </a:r>
            <a:r>
              <a:rPr lang="ru-RU" dirty="0" err="1" smtClean="0"/>
              <a:t>Кожухаря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20688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возвращении с задания, Зина была арестована. Во время допроса отважная девушка схватила со стола пистолет фашистского следователя, застрелила его и ещё двух гитлеровцев, пыталась бежать, но была схвачена и зверски замучена в январе 1944 года.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Подвиги тыла</a:t>
            </a:r>
            <a:endParaRPr lang="ru-RU" sz="4800" b="1" dirty="0"/>
          </a:p>
        </p:txBody>
      </p:sp>
      <p:pic>
        <p:nvPicPr>
          <p:cNvPr id="36866" name="Picture 2" descr="C:\Users\user\Desktop\ткачество\14-летний пахарь колхоза им.Коминтерна Илья Дружков на пахоте паров. 1942 г. Красноярский край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20688"/>
            <a:ext cx="2960737" cy="43327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537321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14-летний пахарь колхоза им.Коминтерна Илья Дружков на пахоте паров. 1942 г. Красноярский край.</a:t>
            </a:r>
            <a:endParaRPr lang="ru-RU" dirty="0"/>
          </a:p>
        </p:txBody>
      </p:sp>
      <p:pic>
        <p:nvPicPr>
          <p:cNvPr id="36867" name="Picture 3" descr="C:\Users\user\Desktop\ткачество\Ученики школы прифронтового села за набивкой патронных лент для советской авиачасти. 1942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5407098" cy="37444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522920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Ученики школы прифронтового села за набивкой патронных лент для советской авиачасти. 1942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328773097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50" r="6250"/>
          <a:stretch>
            <a:fillRect/>
          </a:stretch>
        </p:blipFill>
        <p:spPr>
          <a:xfrm>
            <a:off x="827584" y="188640"/>
            <a:ext cx="7190232" cy="53926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733256"/>
            <a:ext cx="5486400" cy="804862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Picture 2" descr="&amp;fcy;&amp;ocy;&amp;rcy;&amp;ucy;&amp;mcy; vBSupport.org - &amp;Pcy;&amp;ocy;&amp;kcy;&amp;acy;&amp;zcy;&amp;acy;&amp;tcy;&amp;softcy; &amp;scy;&amp;ocy;&amp;ocy;&amp;bcy;&amp;shchcy;&amp;iecy;&amp;ncy;&amp;icy;&amp;iecy; &amp;ocy;&amp;tcy;&amp;dcy;&amp;iecy;&amp;lcy;&amp;softcy;&amp;ncy;&amp;ocy; - &amp;Gcy;&amp;iecy;&amp;ocy;&amp;rcy;&amp;gcy;&amp;icy;&amp;iecy;&amp;vcy;&amp;scy;&amp;kcy;&amp;acy;&amp;yacy; &amp;lcy;&amp;iecy;&amp;ncy;&amp;tcy;&amp;ocy;&amp;ch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8828">
            <a:off x="6791421" y="5086396"/>
            <a:ext cx="2162630" cy="1360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одросток, работающий на сверлильном станке на оборонном заводе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33" r="3333"/>
          <a:stretch>
            <a:fillRect/>
          </a:stretch>
        </p:blipFill>
        <p:spPr>
          <a:xfrm>
            <a:off x="755576" y="0"/>
            <a:ext cx="7272808" cy="54546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589240"/>
            <a:ext cx="7632848" cy="2880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Подросток, работающий на сверлильном станке на оборонном заводе.</a:t>
            </a:r>
            <a:endParaRPr lang="ru-RU" sz="2800" dirty="0"/>
          </a:p>
        </p:txBody>
      </p:sp>
      <p:pic>
        <p:nvPicPr>
          <p:cNvPr id="7" name="Picture 2" descr="&amp;fcy;&amp;ocy;&amp;rcy;&amp;ucy;&amp;mcy; vBSupport.org - &amp;Pcy;&amp;ocy;&amp;kcy;&amp;acy;&amp;zcy;&amp;acy;&amp;tcy;&amp;softcy; &amp;scy;&amp;ocy;&amp;ocy;&amp;bcy;&amp;shchcy;&amp;iecy;&amp;ncy;&amp;icy;&amp;iecy; &amp;ocy;&amp;tcy;&amp;dcy;&amp;iecy;&amp;lcy;&amp;softcy;&amp;ncy;&amp;ocy; - &amp;Gcy;&amp;iecy;&amp;ocy;&amp;rcy;&amp;gcy;&amp;icy;&amp;iecy;&amp;vcy;&amp;scy;&amp;kcy;&amp;acy;&amp;yacy; &amp;lcy;&amp;iecy;&amp;ncy;&amp;tcy;&amp;ocy;&amp;ch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8828">
            <a:off x="6791421" y="4343822"/>
            <a:ext cx="2162630" cy="1360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ткачество\dlyakota.ru_fotopodborki_deti-velikoy-otechestvennoy-175-foto-chast-1_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629" y="0"/>
            <a:ext cx="9405256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544115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У целого поколения, рожденного с 1928 по 1945 год, украли детство. "Дети Великой Отечественной войны"– так их называют. И дело здесь не только в дате рождения. Их воспитала война.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&amp;Kcy;&amp;rcy;&amp;acy;&amp;scy;&amp;n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9728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1124744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  <a:latin typeface="+mj-lt"/>
              </a:rPr>
              <a:t>Я помню!</a:t>
            </a:r>
          </a:p>
          <a:p>
            <a:r>
              <a:rPr lang="ru-RU" sz="7200" b="1" i="1" dirty="0" smtClean="0">
                <a:solidFill>
                  <a:schemeClr val="bg1"/>
                </a:solidFill>
                <a:latin typeface="+mj-lt"/>
              </a:rPr>
              <a:t>Я горжусь!</a:t>
            </a:r>
            <a:endParaRPr lang="ru-RU" sz="7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283968" cy="535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404664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время </a:t>
            </a:r>
            <a:r>
              <a:rPr lang="ru-RU" sz="2400" b="1" i="1" dirty="0" smtClean="0"/>
              <a:t>Великой Отечественной войны</a:t>
            </a:r>
            <a:r>
              <a:rPr lang="ru-RU" sz="2400" dirty="0" smtClean="0"/>
              <a:t> против гитлеровских оккупантов действовала целая армия мальчишек и девчонок. </a:t>
            </a:r>
          </a:p>
          <a:p>
            <a:r>
              <a:rPr lang="ru-RU" sz="2400" dirty="0" smtClean="0"/>
              <a:t>Это было поразительное «</a:t>
            </a:r>
            <a:r>
              <a:rPr lang="ru-RU" sz="2400" i="1" dirty="0" smtClean="0"/>
              <a:t>движение</a:t>
            </a:r>
            <a:r>
              <a:rPr lang="ru-RU" sz="2400" dirty="0" smtClean="0"/>
              <a:t>»! Мальчишки и девчонки не дожидались, пока их «</a:t>
            </a:r>
            <a:r>
              <a:rPr lang="ru-RU" sz="2400" i="1" dirty="0" smtClean="0"/>
              <a:t>призовут</a:t>
            </a:r>
            <a:r>
              <a:rPr lang="ru-RU" sz="2400" dirty="0" smtClean="0"/>
              <a:t>» взрослые, – начали действовать с первых дней оккупации. Рисковали смертельно!</a:t>
            </a:r>
          </a:p>
        </p:txBody>
      </p:sp>
      <p:pic>
        <p:nvPicPr>
          <p:cNvPr id="5" name="Picture 1" descr="C:\Users\user\Desktop\ткачество\Провожала меня мать в партизаны. 1941..jpg"/>
          <p:cNvPicPr>
            <a:picLocks noChangeAspect="1" noChangeArrowheads="1"/>
          </p:cNvPicPr>
          <p:nvPr/>
        </p:nvPicPr>
        <p:blipFill>
          <a:blip r:embed="rId2" cstate="print"/>
          <a:srcRect l="20339"/>
          <a:stretch>
            <a:fillRect/>
          </a:stretch>
        </p:blipFill>
        <p:spPr bwMode="auto">
          <a:xfrm>
            <a:off x="251520" y="332657"/>
            <a:ext cx="4965561" cy="4536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085184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Провожала меня мать в партизаны. 1941.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Вечная память!</a:t>
            </a:r>
            <a:endParaRPr lang="ru-RU" sz="7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user\Desktop\ткачество\Юный разведчик-кавалерист Витя Поздняков за рейды в тыл врага награжден медалью За отвагу. Степной фронт. Апрель 1943 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312368" cy="4859715"/>
          </a:xfrm>
          <a:prstGeom prst="rect">
            <a:avLst/>
          </a:prstGeom>
          <a:noFill/>
        </p:spPr>
      </p:pic>
      <p:pic>
        <p:nvPicPr>
          <p:cNvPr id="31746" name="Picture 2" descr="C:\Users\user\Desktop\ткачество\Командир партизанского отряда вручает медаль «За отвагу» юному партизану-разведчику. 1942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456384" cy="5033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7984" y="5517232"/>
            <a:ext cx="3726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Командир партизанского отряда вручает медаль «За отвагу» юному партизану-разведчику. 1942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4"/>
            <a:ext cx="4158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Юный разведчик-кавалерист Витя Поздняков за рейды в тыл врага награжден медалью За отвагу. Степной фронт. Апрель 1943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ткачество\Юный партизан-разведчик Толя Гороховский. 1943 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404664"/>
            <a:ext cx="3384376" cy="5170197"/>
          </a:xfrm>
          <a:prstGeom prst="rect">
            <a:avLst/>
          </a:prstGeom>
          <a:noFill/>
        </p:spPr>
      </p:pic>
      <p:pic>
        <p:nvPicPr>
          <p:cNvPr id="21507" name="Picture 3" descr="C:\Users\user\Desktop\ткачество\Юный партизан Петр Гурко из отряда За власть Советов. Псковско-Новгородская партизанская зона. 1942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312368" cy="49815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94928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Юный партизан-разведчик Толя Гороховский. 1943 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657671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Юный партизан Петр Гурко из отряда За власть Советов. Псковско-Новгородская партизанская зона. 1942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ткачество\dlyakota.ru_fotopodborki_deti-velikoy-otechestvennoy-175-foto-chast-2_13-летний разведчик-партизан Федя Мощев. Октябрь 1942 г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096344" cy="51320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558924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13-летний разведчик-партизан Федя </a:t>
            </a:r>
            <a:r>
              <a:rPr lang="ru-RU" i="1" dirty="0" err="1" smtClean="0"/>
              <a:t>Мощев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10245" name="Picture 5" descr="&amp;v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384376" cy="46361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99992" y="4941168"/>
            <a:ext cx="4014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Советский партизан-подросток Коля </a:t>
            </a:r>
            <a:r>
              <a:rPr lang="ru-RU" i="1" dirty="0" err="1" smtClean="0"/>
              <a:t>Любичев</a:t>
            </a:r>
            <a:r>
              <a:rPr lang="ru-RU" i="1" dirty="0" smtClean="0"/>
              <a:t> из партизанского соединения А.Ф. Федорова с трофейным немецким 9-мм пистолетом-пулеметом МР-38 в зимнем лесу.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v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744416" cy="56166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692696"/>
            <a:ext cx="3995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Портрет 15-летнего партизана-разведчика Миши Петрова из отряда имени Сталина с трофейным немецким 9-мм пистолетом-пулеметом МР-38. Боец подпоясан солдатским ремнем Вермахта, за сапогом — советская противопехотная граната РГД-33.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&amp;Kcy;&amp;acy;&amp;zcy;&amp;iecy;&amp;jcy; &amp;Mcy;&amp;acy;&amp;rcy;&amp;acy;&amp;tcy; &amp;Icy;&amp;vcy;&amp;acy;&amp;ncy;&amp;ocy;&amp;vcy;&amp;icy;&amp;c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0688"/>
            <a:ext cx="2160240" cy="30003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3789040"/>
            <a:ext cx="307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 smtClean="0">
                <a:solidFill>
                  <a:prstClr val="black"/>
                </a:solidFill>
              </a:rPr>
              <a:t>Казей</a:t>
            </a:r>
            <a:r>
              <a:rPr lang="ru-RU" sz="2000" b="1" dirty="0" smtClean="0">
                <a:solidFill>
                  <a:prstClr val="black"/>
                </a:solidFill>
              </a:rPr>
              <a:t> Марат Иванович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29.10.1929 - 11.05.1944 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Герой Советского Союза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&amp;fcy;&amp;ocy;&amp;rcy;&amp;ucy;&amp;mcy; vBSupport.org - &amp;Pcy;&amp;ocy;&amp;kcy;&amp;acy;&amp;zcy;&amp;acy;&amp;tcy;&amp;softcy; &amp;scy;&amp;ocy;&amp;ocy;&amp;bcy;&amp;shchcy;&amp;iecy;&amp;ncy;&amp;icy;&amp;iecy; &amp;ocy;&amp;tcy;&amp;dcy;&amp;iecy;&amp;lcy;&amp;softcy;&amp;ncy;&amp;ocy; - &amp;Gcy;&amp;iecy;&amp;ocy;&amp;rcy;&amp;gcy;&amp;icy;&amp;iecy;&amp;vcy;&amp;scy;&amp;kcy;&amp;acy;&amp;yacy; &amp;lcy;&amp;iecy;&amp;ncy;&amp;tcy;&amp;ocy;&amp;ch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8828">
            <a:off x="6184451" y="5131235"/>
            <a:ext cx="2254583" cy="1418700"/>
          </a:xfrm>
          <a:prstGeom prst="rect">
            <a:avLst/>
          </a:prstGeom>
          <a:noFill/>
        </p:spPr>
      </p:pic>
      <p:pic>
        <p:nvPicPr>
          <p:cNvPr id="28678" name="Picture 6" descr="&amp;Bcy;&amp;yucy;&amp;scy;&amp;tcy; &amp;vcy; &amp;scy;&amp;iecy;&amp;lcy;&amp;iecy; &amp;Scy;&amp;ncy;&amp;ocy;&amp;vcy;&amp;yacy;&amp;n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9"/>
            <a:ext cx="2880320" cy="51205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Установлен на территории детского оздоровительного лагеря «Электроник» в селе </a:t>
            </a:r>
            <a:r>
              <a:rPr lang="ru-RU" dirty="0" err="1" smtClean="0"/>
              <a:t>Сновянка</a:t>
            </a:r>
            <a:r>
              <a:rPr lang="ru-RU" dirty="0" smtClean="0"/>
              <a:t> Черниговского района Черниговской области (Украина).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671</Words>
  <Application>Microsoft Office PowerPoint</Application>
  <PresentationFormat>Экран (4:3)</PresentationFormat>
  <Paragraphs>38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49</cp:revision>
  <dcterms:created xsi:type="dcterms:W3CDTF">2015-01-14T07:22:16Z</dcterms:created>
  <dcterms:modified xsi:type="dcterms:W3CDTF">2020-08-27T07:38:50Z</dcterms:modified>
</cp:coreProperties>
</file>