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6" r:id="rId4"/>
    <p:sldId id="259" r:id="rId5"/>
    <p:sldId id="267" r:id="rId6"/>
    <p:sldId id="261" r:id="rId7"/>
    <p:sldId id="264" r:id="rId8"/>
    <p:sldId id="263" r:id="rId9"/>
    <p:sldId id="26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lient klient" userId="d293dd1b25b577b0" providerId="LiveId" clId="{C1E5F606-DE4C-4C62-BB6A-3A5F43FB858A}"/>
    <pc:docChg chg="custSel addSld delSld modSld sldOrd">
      <pc:chgData name="klient klient" userId="d293dd1b25b577b0" providerId="LiveId" clId="{C1E5F606-DE4C-4C62-BB6A-3A5F43FB858A}" dt="2020-03-05T17:03:12.641" v="590" actId="20577"/>
      <pc:docMkLst>
        <pc:docMk/>
      </pc:docMkLst>
      <pc:sldChg chg="modSp mod">
        <pc:chgData name="klient klient" userId="d293dd1b25b577b0" providerId="LiveId" clId="{C1E5F606-DE4C-4C62-BB6A-3A5F43FB858A}" dt="2020-03-03T15:39:26.409" v="398" actId="2711"/>
        <pc:sldMkLst>
          <pc:docMk/>
          <pc:sldMk cId="2151142229" sldId="256"/>
        </pc:sldMkLst>
        <pc:spChg chg="mod">
          <ac:chgData name="klient klient" userId="d293dd1b25b577b0" providerId="LiveId" clId="{C1E5F606-DE4C-4C62-BB6A-3A5F43FB858A}" dt="2020-03-03T15:39:22.236" v="397" actId="2711"/>
          <ac:spMkLst>
            <pc:docMk/>
            <pc:sldMk cId="2151142229" sldId="256"/>
            <ac:spMk id="3" creationId="{8005050C-C250-4D9D-9F35-93BAD076BA6D}"/>
          </ac:spMkLst>
        </pc:spChg>
        <pc:spChg chg="mod">
          <ac:chgData name="klient klient" userId="d293dd1b25b577b0" providerId="LiveId" clId="{C1E5F606-DE4C-4C62-BB6A-3A5F43FB858A}" dt="2020-03-03T15:39:26.409" v="398" actId="2711"/>
          <ac:spMkLst>
            <pc:docMk/>
            <pc:sldMk cId="2151142229" sldId="256"/>
            <ac:spMk id="4" creationId="{81BD84E2-21AC-496A-BA94-81A135430B79}"/>
          </ac:spMkLst>
        </pc:spChg>
      </pc:sldChg>
      <pc:sldChg chg="modSp mod">
        <pc:chgData name="klient klient" userId="d293dd1b25b577b0" providerId="LiveId" clId="{C1E5F606-DE4C-4C62-BB6A-3A5F43FB858A}" dt="2020-03-04T12:11:57.360" v="486" actId="20577"/>
        <pc:sldMkLst>
          <pc:docMk/>
          <pc:sldMk cId="919860399" sldId="257"/>
        </pc:sldMkLst>
        <pc:spChg chg="mod">
          <ac:chgData name="klient klient" userId="d293dd1b25b577b0" providerId="LiveId" clId="{C1E5F606-DE4C-4C62-BB6A-3A5F43FB858A}" dt="2020-03-03T15:38:54.233" v="388" actId="122"/>
          <ac:spMkLst>
            <pc:docMk/>
            <pc:sldMk cId="919860399" sldId="257"/>
            <ac:spMk id="2" creationId="{CB33DE79-5AE0-475B-B0CA-FFAD9E7D5956}"/>
          </ac:spMkLst>
        </pc:spChg>
        <pc:spChg chg="mod">
          <ac:chgData name="klient klient" userId="d293dd1b25b577b0" providerId="LiveId" clId="{C1E5F606-DE4C-4C62-BB6A-3A5F43FB858A}" dt="2020-03-04T12:11:57.360" v="486" actId="20577"/>
          <ac:spMkLst>
            <pc:docMk/>
            <pc:sldMk cId="919860399" sldId="257"/>
            <ac:spMk id="3" creationId="{DBDAB635-94CD-4A51-A076-0CC407338948}"/>
          </ac:spMkLst>
        </pc:spChg>
      </pc:sldChg>
      <pc:sldChg chg="add del">
        <pc:chgData name="klient klient" userId="d293dd1b25b577b0" providerId="LiveId" clId="{C1E5F606-DE4C-4C62-BB6A-3A5F43FB858A}" dt="2020-03-03T10:36:06.189" v="3" actId="2696"/>
        <pc:sldMkLst>
          <pc:docMk/>
          <pc:sldMk cId="2155071133" sldId="258"/>
        </pc:sldMkLst>
      </pc:sldChg>
      <pc:sldChg chg="add del">
        <pc:chgData name="klient klient" userId="d293dd1b25b577b0" providerId="LiveId" clId="{C1E5F606-DE4C-4C62-BB6A-3A5F43FB858A}" dt="2020-03-03T10:36:01.754" v="1" actId="2696"/>
        <pc:sldMkLst>
          <pc:docMk/>
          <pc:sldMk cId="3301970618" sldId="258"/>
        </pc:sldMkLst>
      </pc:sldChg>
      <pc:sldChg chg="modSp add del mod">
        <pc:chgData name="klient klient" userId="d293dd1b25b577b0" providerId="LiveId" clId="{C1E5F606-DE4C-4C62-BB6A-3A5F43FB858A}" dt="2020-03-03T10:47:44.741" v="313" actId="2696"/>
        <pc:sldMkLst>
          <pc:docMk/>
          <pc:sldMk cId="3735802615" sldId="258"/>
        </pc:sldMkLst>
        <pc:spChg chg="mod">
          <ac:chgData name="klient klient" userId="d293dd1b25b577b0" providerId="LiveId" clId="{C1E5F606-DE4C-4C62-BB6A-3A5F43FB858A}" dt="2020-03-03T10:43:35.513" v="207" actId="20577"/>
          <ac:spMkLst>
            <pc:docMk/>
            <pc:sldMk cId="3735802615" sldId="258"/>
            <ac:spMk id="2" creationId="{EE22DC7E-7CFC-48E9-A75C-8D2D982319BE}"/>
          </ac:spMkLst>
        </pc:spChg>
        <pc:spChg chg="mod">
          <ac:chgData name="klient klient" userId="d293dd1b25b577b0" providerId="LiveId" clId="{C1E5F606-DE4C-4C62-BB6A-3A5F43FB858A}" dt="2020-03-03T10:43:59.214" v="217" actId="20577"/>
          <ac:spMkLst>
            <pc:docMk/>
            <pc:sldMk cId="3735802615" sldId="258"/>
            <ac:spMk id="3" creationId="{54EDC04C-5CE8-4494-BEF6-6A0FC955A193}"/>
          </ac:spMkLst>
        </pc:spChg>
        <pc:spChg chg="mod">
          <ac:chgData name="klient klient" userId="d293dd1b25b577b0" providerId="LiveId" clId="{C1E5F606-DE4C-4C62-BB6A-3A5F43FB858A}" dt="2020-03-03T10:43:28.240" v="198" actId="14100"/>
          <ac:spMkLst>
            <pc:docMk/>
            <pc:sldMk cId="3735802615" sldId="258"/>
            <ac:spMk id="4" creationId="{FEB5EF1B-68D1-487F-B65C-443EF2A1987D}"/>
          </ac:spMkLst>
        </pc:spChg>
        <pc:spChg chg="mod">
          <ac:chgData name="klient klient" userId="d293dd1b25b577b0" providerId="LiveId" clId="{C1E5F606-DE4C-4C62-BB6A-3A5F43FB858A}" dt="2020-03-03T10:43:17.352" v="196" actId="1076"/>
          <ac:spMkLst>
            <pc:docMk/>
            <pc:sldMk cId="3735802615" sldId="258"/>
            <ac:spMk id="5" creationId="{2C2BA42A-6C60-485E-A0FB-BEFE25A71614}"/>
          </ac:spMkLst>
        </pc:spChg>
        <pc:spChg chg="mod">
          <ac:chgData name="klient klient" userId="d293dd1b25b577b0" providerId="LiveId" clId="{C1E5F606-DE4C-4C62-BB6A-3A5F43FB858A}" dt="2020-03-03T10:43:22.405" v="197" actId="14100"/>
          <ac:spMkLst>
            <pc:docMk/>
            <pc:sldMk cId="3735802615" sldId="258"/>
            <ac:spMk id="6" creationId="{B9B79BFB-5024-4E6A-BD80-CA21E58AE519}"/>
          </ac:spMkLst>
        </pc:spChg>
      </pc:sldChg>
      <pc:sldChg chg="addSp delSp modSp add mod">
        <pc:chgData name="klient klient" userId="d293dd1b25b577b0" providerId="LiveId" clId="{C1E5F606-DE4C-4C62-BB6A-3A5F43FB858A}" dt="2020-03-05T17:03:12.641" v="590" actId="20577"/>
        <pc:sldMkLst>
          <pc:docMk/>
          <pc:sldMk cId="3563416755" sldId="259"/>
        </pc:sldMkLst>
        <pc:spChg chg="mod">
          <ac:chgData name="klient klient" userId="d293dd1b25b577b0" providerId="LiveId" clId="{C1E5F606-DE4C-4C62-BB6A-3A5F43FB858A}" dt="2020-03-03T10:51:45.710" v="333" actId="2711"/>
          <ac:spMkLst>
            <pc:docMk/>
            <pc:sldMk cId="3563416755" sldId="259"/>
            <ac:spMk id="2" creationId="{9E9B35F0-3EB6-460E-8BE5-B37147DAAB5B}"/>
          </ac:spMkLst>
        </pc:spChg>
        <pc:spChg chg="mod">
          <ac:chgData name="klient klient" userId="d293dd1b25b577b0" providerId="LiveId" clId="{C1E5F606-DE4C-4C62-BB6A-3A5F43FB858A}" dt="2020-03-05T17:03:12.641" v="590" actId="20577"/>
          <ac:spMkLst>
            <pc:docMk/>
            <pc:sldMk cId="3563416755" sldId="259"/>
            <ac:spMk id="3" creationId="{4859AB20-5BC5-43BA-98E5-EB468B34FA01}"/>
          </ac:spMkLst>
        </pc:spChg>
        <pc:spChg chg="del mod">
          <ac:chgData name="klient klient" userId="d293dd1b25b577b0" providerId="LiveId" clId="{C1E5F606-DE4C-4C62-BB6A-3A5F43FB858A}" dt="2020-03-05T17:02:04.968" v="579"/>
          <ac:spMkLst>
            <pc:docMk/>
            <pc:sldMk cId="3563416755" sldId="259"/>
            <ac:spMk id="4" creationId="{187E176C-C10D-4EB6-90FA-6660B288AE8B}"/>
          </ac:spMkLst>
        </pc:spChg>
        <pc:picChg chg="add mod">
          <ac:chgData name="klient klient" userId="d293dd1b25b577b0" providerId="LiveId" clId="{C1E5F606-DE4C-4C62-BB6A-3A5F43FB858A}" dt="2020-03-05T17:02:10.058" v="581" actId="1076"/>
          <ac:picMkLst>
            <pc:docMk/>
            <pc:sldMk cId="3563416755" sldId="259"/>
            <ac:picMk id="2050" creationId="{F867C923-FE48-4123-B7E4-738D0325200C}"/>
          </ac:picMkLst>
        </pc:picChg>
      </pc:sldChg>
      <pc:sldChg chg="add del">
        <pc:chgData name="klient klient" userId="d293dd1b25b577b0" providerId="LiveId" clId="{C1E5F606-DE4C-4C62-BB6A-3A5F43FB858A}" dt="2020-03-05T16:57:24.512" v="577" actId="2696"/>
        <pc:sldMkLst>
          <pc:docMk/>
          <pc:sldMk cId="1210988152" sldId="260"/>
        </pc:sldMkLst>
      </pc:sldChg>
      <pc:sldChg chg="modSp add del mod">
        <pc:chgData name="klient klient" userId="d293dd1b25b577b0" providerId="LiveId" clId="{C1E5F606-DE4C-4C62-BB6A-3A5F43FB858A}" dt="2020-03-05T16:48:10.134" v="544" actId="2696"/>
        <pc:sldMkLst>
          <pc:docMk/>
          <pc:sldMk cId="2135568432" sldId="260"/>
        </pc:sldMkLst>
        <pc:spChg chg="mod">
          <ac:chgData name="klient klient" userId="d293dd1b25b577b0" providerId="LiveId" clId="{C1E5F606-DE4C-4C62-BB6A-3A5F43FB858A}" dt="2020-03-03T15:38:48.358" v="387" actId="122"/>
          <ac:spMkLst>
            <pc:docMk/>
            <pc:sldMk cId="2135568432" sldId="260"/>
            <ac:spMk id="2" creationId="{8B2DA30E-2AF4-4BCA-9E2D-E8DEC8813188}"/>
          </ac:spMkLst>
        </pc:spChg>
        <pc:spChg chg="mod">
          <ac:chgData name="klient klient" userId="d293dd1b25b577b0" providerId="LiveId" clId="{C1E5F606-DE4C-4C62-BB6A-3A5F43FB858A}" dt="2020-03-03T10:52:06.958" v="338" actId="207"/>
          <ac:spMkLst>
            <pc:docMk/>
            <pc:sldMk cId="2135568432" sldId="260"/>
            <ac:spMk id="3" creationId="{B770EC50-C1AF-43D3-9D66-A02FA32F7176}"/>
          </ac:spMkLst>
        </pc:spChg>
      </pc:sldChg>
      <pc:sldChg chg="addSp delSp modSp add mod">
        <pc:chgData name="klient klient" userId="d293dd1b25b577b0" providerId="LiveId" clId="{C1E5F606-DE4C-4C62-BB6A-3A5F43FB858A}" dt="2020-03-04T10:54:52.312" v="472" actId="1076"/>
        <pc:sldMkLst>
          <pc:docMk/>
          <pc:sldMk cId="451359595" sldId="261"/>
        </pc:sldMkLst>
        <pc:spChg chg="mod">
          <ac:chgData name="klient klient" userId="d293dd1b25b577b0" providerId="LiveId" clId="{C1E5F606-DE4C-4C62-BB6A-3A5F43FB858A}" dt="2020-03-03T15:38:42.268" v="386" actId="122"/>
          <ac:spMkLst>
            <pc:docMk/>
            <pc:sldMk cId="451359595" sldId="261"/>
            <ac:spMk id="2" creationId="{B6A50A51-9C12-4150-9C45-198CE92B1E3B}"/>
          </ac:spMkLst>
        </pc:spChg>
        <pc:spChg chg="del">
          <ac:chgData name="klient klient" userId="d293dd1b25b577b0" providerId="LiveId" clId="{C1E5F606-DE4C-4C62-BB6A-3A5F43FB858A}" dt="2020-03-03T12:54:53.990" v="346" actId="931"/>
          <ac:spMkLst>
            <pc:docMk/>
            <pc:sldMk cId="451359595" sldId="261"/>
            <ac:spMk id="3" creationId="{310D92E0-7162-4B19-9CEF-4D079AB2390E}"/>
          </ac:spMkLst>
        </pc:spChg>
        <pc:picChg chg="add mod">
          <ac:chgData name="klient klient" userId="d293dd1b25b577b0" providerId="LiveId" clId="{C1E5F606-DE4C-4C62-BB6A-3A5F43FB858A}" dt="2020-03-04T10:54:52.312" v="472" actId="1076"/>
          <ac:picMkLst>
            <pc:docMk/>
            <pc:sldMk cId="451359595" sldId="261"/>
            <ac:picMk id="5" creationId="{898F94EC-E7D4-44DF-A732-5DEAADB2C90A}"/>
          </ac:picMkLst>
        </pc:picChg>
      </pc:sldChg>
      <pc:sldChg chg="addSp delSp modSp add mod ord">
        <pc:chgData name="klient klient" userId="d293dd1b25b577b0" providerId="LiveId" clId="{C1E5F606-DE4C-4C62-BB6A-3A5F43FB858A}" dt="2020-03-04T10:47:27.219" v="453"/>
        <pc:sldMkLst>
          <pc:docMk/>
          <pc:sldMk cId="2427251801" sldId="262"/>
        </pc:sldMkLst>
        <pc:spChg chg="mod">
          <ac:chgData name="klient klient" userId="d293dd1b25b577b0" providerId="LiveId" clId="{C1E5F606-DE4C-4C62-BB6A-3A5F43FB858A}" dt="2020-03-03T15:38:35.291" v="385" actId="122"/>
          <ac:spMkLst>
            <pc:docMk/>
            <pc:sldMk cId="2427251801" sldId="262"/>
            <ac:spMk id="2" creationId="{54416D7E-242F-41A2-90F5-BE1B30207D95}"/>
          </ac:spMkLst>
        </pc:spChg>
        <pc:spChg chg="del">
          <ac:chgData name="klient klient" userId="d293dd1b25b577b0" providerId="LiveId" clId="{C1E5F606-DE4C-4C62-BB6A-3A5F43FB858A}" dt="2020-03-03T12:56:47.453" v="351" actId="931"/>
          <ac:spMkLst>
            <pc:docMk/>
            <pc:sldMk cId="2427251801" sldId="262"/>
            <ac:spMk id="3" creationId="{487BF0F4-E22A-4499-A8A8-127D96F76B3B}"/>
          </ac:spMkLst>
        </pc:spChg>
        <pc:picChg chg="add mod">
          <ac:chgData name="klient klient" userId="d293dd1b25b577b0" providerId="LiveId" clId="{C1E5F606-DE4C-4C62-BB6A-3A5F43FB858A}" dt="2020-03-03T12:57:01.504" v="356" actId="1076"/>
          <ac:picMkLst>
            <pc:docMk/>
            <pc:sldMk cId="2427251801" sldId="262"/>
            <ac:picMk id="5" creationId="{49B9E0F9-F205-48E5-915E-289E215FE91C}"/>
          </ac:picMkLst>
        </pc:picChg>
      </pc:sldChg>
      <pc:sldChg chg="addSp delSp modSp add mod">
        <pc:chgData name="klient klient" userId="d293dd1b25b577b0" providerId="LiveId" clId="{C1E5F606-DE4C-4C62-BB6A-3A5F43FB858A}" dt="2020-03-04T10:54:44.486" v="470" actId="1440"/>
        <pc:sldMkLst>
          <pc:docMk/>
          <pc:sldMk cId="1337261406" sldId="263"/>
        </pc:sldMkLst>
        <pc:spChg chg="mod">
          <ac:chgData name="klient klient" userId="d293dd1b25b577b0" providerId="LiveId" clId="{C1E5F606-DE4C-4C62-BB6A-3A5F43FB858A}" dt="2020-03-04T10:51:48.120" v="468" actId="20577"/>
          <ac:spMkLst>
            <pc:docMk/>
            <pc:sldMk cId="1337261406" sldId="263"/>
            <ac:spMk id="2" creationId="{59393BA7-78FB-4120-AA03-5F7176D63E5B}"/>
          </ac:spMkLst>
        </pc:spChg>
        <pc:spChg chg="del">
          <ac:chgData name="klient klient" userId="d293dd1b25b577b0" providerId="LiveId" clId="{C1E5F606-DE4C-4C62-BB6A-3A5F43FB858A}" dt="2020-03-04T10:54:41.332" v="469" actId="931"/>
          <ac:spMkLst>
            <pc:docMk/>
            <pc:sldMk cId="1337261406" sldId="263"/>
            <ac:spMk id="3" creationId="{07A25345-F0A6-4AC1-A7AF-563F1C27BBBB}"/>
          </ac:spMkLst>
        </pc:spChg>
        <pc:picChg chg="add mod">
          <ac:chgData name="klient klient" userId="d293dd1b25b577b0" providerId="LiveId" clId="{C1E5F606-DE4C-4C62-BB6A-3A5F43FB858A}" dt="2020-03-04T10:54:44.486" v="470" actId="1440"/>
          <ac:picMkLst>
            <pc:docMk/>
            <pc:sldMk cId="1337261406" sldId="263"/>
            <ac:picMk id="5" creationId="{F9A98E1E-60E9-4BB4-A92B-50CB23C0BF61}"/>
          </ac:picMkLst>
        </pc:picChg>
      </pc:sldChg>
      <pc:sldChg chg="addSp delSp modSp add mod">
        <pc:chgData name="klient klient" userId="d293dd1b25b577b0" providerId="LiveId" clId="{C1E5F606-DE4C-4C62-BB6A-3A5F43FB858A}" dt="2020-03-04T10:50:26.705" v="455" actId="1440"/>
        <pc:sldMkLst>
          <pc:docMk/>
          <pc:sldMk cId="1097568741" sldId="264"/>
        </pc:sldMkLst>
        <pc:spChg chg="mod">
          <ac:chgData name="klient klient" userId="d293dd1b25b577b0" providerId="LiveId" clId="{C1E5F606-DE4C-4C62-BB6A-3A5F43FB858A}" dt="2020-03-04T10:47:08.801" v="449" actId="20577"/>
          <ac:spMkLst>
            <pc:docMk/>
            <pc:sldMk cId="1097568741" sldId="264"/>
            <ac:spMk id="2" creationId="{C28A6FCA-1140-48D1-9B58-3EB7BADCE5E3}"/>
          </ac:spMkLst>
        </pc:spChg>
        <pc:spChg chg="del">
          <ac:chgData name="klient klient" userId="d293dd1b25b577b0" providerId="LiveId" clId="{C1E5F606-DE4C-4C62-BB6A-3A5F43FB858A}" dt="2020-03-04T10:50:24.022" v="454" actId="931"/>
          <ac:spMkLst>
            <pc:docMk/>
            <pc:sldMk cId="1097568741" sldId="264"/>
            <ac:spMk id="3" creationId="{D60B3109-0B42-41D8-84D3-7C3C706965A8}"/>
          </ac:spMkLst>
        </pc:spChg>
        <pc:picChg chg="add del">
          <ac:chgData name="klient klient" userId="d293dd1b25b577b0" providerId="LiveId" clId="{C1E5F606-DE4C-4C62-BB6A-3A5F43FB858A}" dt="2020-03-04T10:45:48.370" v="407" actId="21"/>
          <ac:picMkLst>
            <pc:docMk/>
            <pc:sldMk cId="1097568741" sldId="264"/>
            <ac:picMk id="4" creationId="{56C47FA7-0AE5-46BB-93DF-8C3D6E79329A}"/>
          </ac:picMkLst>
        </pc:picChg>
        <pc:picChg chg="add mod">
          <ac:chgData name="klient klient" userId="d293dd1b25b577b0" providerId="LiveId" clId="{C1E5F606-DE4C-4C62-BB6A-3A5F43FB858A}" dt="2020-03-04T10:50:26.705" v="455" actId="1440"/>
          <ac:picMkLst>
            <pc:docMk/>
            <pc:sldMk cId="1097568741" sldId="264"/>
            <ac:picMk id="6" creationId="{8456C8B8-3F61-463C-8A96-CB1F29701AFF}"/>
          </ac:picMkLst>
        </pc:picChg>
      </pc:sldChg>
      <pc:sldChg chg="addSp delSp modSp add del mod">
        <pc:chgData name="klient klient" userId="d293dd1b25b577b0" providerId="LiveId" clId="{C1E5F606-DE4C-4C62-BB6A-3A5F43FB858A}" dt="2020-03-05T15:28:59.580" v="534" actId="2696"/>
        <pc:sldMkLst>
          <pc:docMk/>
          <pc:sldMk cId="2801910824" sldId="265"/>
        </pc:sldMkLst>
        <pc:spChg chg="del">
          <ac:chgData name="klient klient" userId="d293dd1b25b577b0" providerId="LiveId" clId="{C1E5F606-DE4C-4C62-BB6A-3A5F43FB858A}" dt="2020-03-05T10:56:30.085" v="488"/>
          <ac:spMkLst>
            <pc:docMk/>
            <pc:sldMk cId="2801910824" sldId="265"/>
            <ac:spMk id="3" creationId="{41D64C85-40D1-4545-B279-D7AC802C0212}"/>
          </ac:spMkLst>
        </pc:spChg>
        <pc:picChg chg="add mod">
          <ac:chgData name="klient klient" userId="d293dd1b25b577b0" providerId="LiveId" clId="{C1E5F606-DE4C-4C62-BB6A-3A5F43FB858A}" dt="2020-03-05T10:56:52.168" v="493" actId="1076"/>
          <ac:picMkLst>
            <pc:docMk/>
            <pc:sldMk cId="2801910824" sldId="265"/>
            <ac:picMk id="4" creationId="{DE239C44-422D-4328-A45D-F0DA7862AE2D}"/>
          </ac:picMkLst>
        </pc:picChg>
      </pc:sldChg>
      <pc:sldChg chg="addSp delSp modSp add mod">
        <pc:chgData name="klient klient" userId="d293dd1b25b577b0" providerId="LiveId" clId="{C1E5F606-DE4C-4C62-BB6A-3A5F43FB858A}" dt="2020-03-05T15:29:15.470" v="537" actId="1076"/>
        <pc:sldMkLst>
          <pc:docMk/>
          <pc:sldMk cId="1205174965" sldId="266"/>
        </pc:sldMkLst>
        <pc:spChg chg="mod">
          <ac:chgData name="klient klient" userId="d293dd1b25b577b0" providerId="LiveId" clId="{C1E5F606-DE4C-4C62-BB6A-3A5F43FB858A}" dt="2020-03-05T15:29:12.182" v="535" actId="20577"/>
          <ac:spMkLst>
            <pc:docMk/>
            <pc:sldMk cId="1205174965" sldId="266"/>
            <ac:spMk id="2" creationId="{94575718-2102-416E-85F5-1BAE1F396A50}"/>
          </ac:spMkLst>
        </pc:spChg>
        <pc:spChg chg="del">
          <ac:chgData name="klient klient" userId="d293dd1b25b577b0" providerId="LiveId" clId="{C1E5F606-DE4C-4C62-BB6A-3A5F43FB858A}" dt="2020-03-05T15:28:35.071" v="528"/>
          <ac:spMkLst>
            <pc:docMk/>
            <pc:sldMk cId="1205174965" sldId="266"/>
            <ac:spMk id="3" creationId="{914BF4EA-A85C-4D68-A74D-D474DBE62262}"/>
          </ac:spMkLst>
        </pc:spChg>
        <pc:picChg chg="add mod">
          <ac:chgData name="klient klient" userId="d293dd1b25b577b0" providerId="LiveId" clId="{C1E5F606-DE4C-4C62-BB6A-3A5F43FB858A}" dt="2020-03-05T15:29:15.470" v="537" actId="1076"/>
          <ac:picMkLst>
            <pc:docMk/>
            <pc:sldMk cId="1205174965" sldId="266"/>
            <ac:picMk id="4" creationId="{E77655E3-82E1-4C11-A352-718E56D6CB94}"/>
          </ac:picMkLst>
        </pc:picChg>
      </pc:sldChg>
      <pc:sldChg chg="addSp delSp modSp add mod">
        <pc:chgData name="klient klient" userId="d293dd1b25b577b0" providerId="LiveId" clId="{C1E5F606-DE4C-4C62-BB6A-3A5F43FB858A}" dt="2020-03-05T16:57:28.502" v="578" actId="20577"/>
        <pc:sldMkLst>
          <pc:docMk/>
          <pc:sldMk cId="319577569" sldId="267"/>
        </pc:sldMkLst>
        <pc:spChg chg="mod">
          <ac:chgData name="klient klient" userId="d293dd1b25b577b0" providerId="LiveId" clId="{C1E5F606-DE4C-4C62-BB6A-3A5F43FB858A}" dt="2020-03-05T16:53:26.358" v="559" actId="122"/>
          <ac:spMkLst>
            <pc:docMk/>
            <pc:sldMk cId="319577569" sldId="267"/>
            <ac:spMk id="2" creationId="{141570B3-DBDD-4A94-9C66-5FBA55D1620C}"/>
          </ac:spMkLst>
        </pc:spChg>
        <pc:spChg chg="mod">
          <ac:chgData name="klient klient" userId="d293dd1b25b577b0" providerId="LiveId" clId="{C1E5F606-DE4C-4C62-BB6A-3A5F43FB858A}" dt="2020-03-05T16:57:28.502" v="578" actId="20577"/>
          <ac:spMkLst>
            <pc:docMk/>
            <pc:sldMk cId="319577569" sldId="267"/>
            <ac:spMk id="3" creationId="{A2EE39B1-3F82-450A-B87E-B793BC2134EA}"/>
          </ac:spMkLst>
        </pc:spChg>
        <pc:spChg chg="del">
          <ac:chgData name="klient klient" userId="d293dd1b25b577b0" providerId="LiveId" clId="{C1E5F606-DE4C-4C62-BB6A-3A5F43FB858A}" dt="2020-03-05T16:56:44.945" v="563"/>
          <ac:spMkLst>
            <pc:docMk/>
            <pc:sldMk cId="319577569" sldId="267"/>
            <ac:spMk id="4" creationId="{85F758A4-321D-40AF-BA6A-5577A61DA0C5}"/>
          </ac:spMkLst>
        </pc:spChg>
        <pc:picChg chg="add mod">
          <ac:chgData name="klient klient" userId="d293dd1b25b577b0" providerId="LiveId" clId="{C1E5F606-DE4C-4C62-BB6A-3A5F43FB858A}" dt="2020-03-05T16:56:51.486" v="567" actId="1076"/>
          <ac:picMkLst>
            <pc:docMk/>
            <pc:sldMk cId="319577569" sldId="267"/>
            <ac:picMk id="1026" creationId="{08D2BACD-3BD3-4DE4-96ED-236592C49CC8}"/>
          </ac:picMkLst>
        </pc:picChg>
      </pc:sldChg>
      <pc:sldChg chg="add del">
        <pc:chgData name="klient klient" userId="d293dd1b25b577b0" providerId="LiveId" clId="{C1E5F606-DE4C-4C62-BB6A-3A5F43FB858A}" dt="2020-03-05T16:53:01.977" v="549" actId="2696"/>
        <pc:sldMkLst>
          <pc:docMk/>
          <pc:sldMk cId="1748990868" sldId="267"/>
        </pc:sldMkLst>
      </pc:sldChg>
      <pc:sldChg chg="add del">
        <pc:chgData name="klient klient" userId="d293dd1b25b577b0" providerId="LiveId" clId="{C1E5F606-DE4C-4C62-BB6A-3A5F43FB858A}" dt="2020-03-05T16:48:27.665" v="547" actId="2696"/>
        <pc:sldMkLst>
          <pc:docMk/>
          <pc:sldMk cId="3169538162" sldId="267"/>
        </pc:sldMkLst>
      </pc:sldChg>
      <pc:sldChg chg="add del">
        <pc:chgData name="klient klient" userId="d293dd1b25b577b0" providerId="LiveId" clId="{C1E5F606-DE4C-4C62-BB6A-3A5F43FB858A}" dt="2020-03-05T16:53:35.262" v="561" actId="2696"/>
        <pc:sldMkLst>
          <pc:docMk/>
          <pc:sldMk cId="407368198" sldId="26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3/5/2020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0B8D7B-C565-47B4-94A3-41EA2CD49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398643"/>
            <a:ext cx="8596668" cy="1775791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и обычаи удмуртского народа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05050C-C250-4D9D-9F35-93BAD076BA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4720561"/>
            <a:ext cx="4184035" cy="1320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Кочетков Даниил Дмитриевич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9 А класса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№70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1BD84E2-21AC-496A-BA94-81A135430B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69" y="4720561"/>
            <a:ext cx="4184035" cy="132080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marL="0" indent="0">
              <a:buNone/>
            </a:pP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Кубаткина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Любовь Борисовна,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МБОУ «СОШ» №70</a:t>
            </a:r>
          </a:p>
        </p:txBody>
      </p:sp>
    </p:spTree>
    <p:extLst>
      <p:ext uri="{BB962C8B-B14F-4D97-AF65-F5344CB8AC3E}">
        <p14:creationId xmlns:p14="http://schemas.microsoft.com/office/powerpoint/2010/main" val="2151142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33DE79-5AE0-475B-B0CA-FFAD9E7D5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DAB635-94CD-4A51-A076-0CC4073389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традиций и обычаи удмуртского народа через построение календаря удмуртских праздников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lvl="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с традиционными праздниками, обычаями и традициями. </a:t>
            </a:r>
          </a:p>
          <a:p>
            <a:pPr lvl="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Рассказать об эстетических идеалах, мудрости народа которые передаются из поколения в поколение. </a:t>
            </a:r>
          </a:p>
          <a:p>
            <a:pPr lvl="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представление о быте народа. </a:t>
            </a:r>
          </a:p>
          <a:p>
            <a:pPr lvl="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Приобщить к народным традициям.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9860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575718-2102-416E-85F5-1BAE1F396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77655E3-82E1-4C11-A352-718E56D6CB94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57" y="420756"/>
            <a:ext cx="7910074" cy="60164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5174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9B35F0-3EB6-460E-8BE5-B37147DAA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496957"/>
            <a:ext cx="9328057" cy="1000539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 праздники удмуртского народа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59AB20-5BC5-43BA-98E5-EB468B34FA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630017"/>
            <a:ext cx="4184035" cy="4731026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сегодняшний день сохранились некоторые праздники, которые проходят сейчас в виде этнических фестивалей:</a:t>
            </a:r>
          </a:p>
          <a:p>
            <a:pPr lvl="0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 или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Войдыр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отмечается уход зимы, у славян это Масленица;</a:t>
            </a:r>
          </a:p>
          <a:p>
            <a:pPr lvl="0"/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Акашка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знаменует явление весны и новой жизни, с приходом христианства этот день совпадает с Пасхой;</a:t>
            </a:r>
          </a:p>
          <a:p>
            <a:pPr lvl="0"/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Гырон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быдтон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радость от завершения периода подготовки земли и посевов;</a:t>
            </a:r>
          </a:p>
          <a:p>
            <a:pPr lvl="0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Гербер — празднуется самый длинный день в году, также назван Петров день.</a:t>
            </a: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867C923-FE48-4123-B7E4-738D0325200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600" y="1855305"/>
            <a:ext cx="5224202" cy="347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416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1570B3-DBDD-4A94-9C66-5FBA55D16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Обычаи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EE39B1-3F82-450A-B87E-B793BC2134E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Шайтан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уллян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7 января начиналось ряжение –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портмаськон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пеноаськон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вожояськон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чокморскон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-продолжавшиеся до 19 января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Чекан</a:t>
            </a: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Пинал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пыртон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8D2BACD-3BD3-4DE4-96ED-236592C49CC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641" y="1800755"/>
            <a:ext cx="5495245" cy="366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577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A50A51-9C12-4150-9C45-198CE92B1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98F94EC-E7D4-44DF-A732-5DEAADB2C9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0715" y="1736036"/>
            <a:ext cx="5744815" cy="3829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1359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8A6FCA-1140-48D1-9B58-3EB7BADCE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Эстетические идеалы, мудрость народа которая передается из поколения в поколение 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456C8B8-3F61-463C-8A96-CB1F29701A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4426" y="2160588"/>
            <a:ext cx="5743186" cy="3881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75687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393BA7-78FB-4120-AA03-5F7176D63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67409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к народным традициям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9A98E1E-60E9-4BB4-A92B-50CB23C0BF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4038" y="2160588"/>
            <a:ext cx="5843961" cy="3881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7261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416D7E-242F-41A2-90F5-BE1B30207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02365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Эскиз календаря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9B9E0F9-F205-48E5-915E-289E215FE9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3396" y="1453322"/>
            <a:ext cx="4648551" cy="5238178"/>
          </a:xfrm>
        </p:spPr>
      </p:pic>
    </p:spTree>
    <p:extLst>
      <p:ext uri="{BB962C8B-B14F-4D97-AF65-F5344CB8AC3E}">
        <p14:creationId xmlns:p14="http://schemas.microsoft.com/office/powerpoint/2010/main" val="242725180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{3D756E22-3BDC-404A-ABAC-DE5757476766}tf02900688</Template>
  <TotalTime>916</TotalTime>
  <Words>206</Words>
  <Application>Microsoft Office PowerPoint</Application>
  <PresentationFormat>Широкоэкранный</PresentationFormat>
  <Paragraphs>32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Times New Roman</vt:lpstr>
      <vt:lpstr>Trebuchet MS</vt:lpstr>
      <vt:lpstr>Wingdings 3</vt:lpstr>
      <vt:lpstr>Аспект</vt:lpstr>
      <vt:lpstr>Традиции и обычаи удмуртского народа </vt:lpstr>
      <vt:lpstr>Цель и задачи </vt:lpstr>
      <vt:lpstr>Презентация PowerPoint</vt:lpstr>
      <vt:lpstr>Традиционные праздники удмуртского народа</vt:lpstr>
      <vt:lpstr>Обычаи</vt:lpstr>
      <vt:lpstr>Быт </vt:lpstr>
      <vt:lpstr>Эстетические идеалы, мудрость народа которая передается из поколения в поколение  </vt:lpstr>
      <vt:lpstr>Приобщение к народным традициям </vt:lpstr>
      <vt:lpstr>Эскиз календаря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klient klient</dc:creator>
  <cp:lastModifiedBy>klient klient</cp:lastModifiedBy>
  <cp:revision>15</cp:revision>
  <dcterms:created xsi:type="dcterms:W3CDTF">2020-03-02T15:55:07Z</dcterms:created>
  <dcterms:modified xsi:type="dcterms:W3CDTF">2020-03-05T18:24:43Z</dcterms:modified>
</cp:coreProperties>
</file>