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6" r:id="rId3"/>
    <p:sldId id="274" r:id="rId4"/>
    <p:sldId id="273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embeddedFontLst>
    <p:embeddedFont>
      <p:font typeface="Tomat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91" d="100"/>
          <a:sy n="91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23528" y="1556792"/>
            <a:ext cx="7272808" cy="4766524"/>
            <a:chOff x="403231" y="2955212"/>
            <a:chExt cx="7877862" cy="122316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2369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3231" y="12817428"/>
              <a:ext cx="5381906" cy="2369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Автор проекта: Астра Е.А.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2020 год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9937" y="1522633"/>
            <a:ext cx="648639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cs typeface="Arial"/>
              </a:rPr>
              <a:t>Презентация мини- проекта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cs typeface="Arial"/>
              </a:rPr>
              <a:t>«МАМИНЫ СКАЗКИ»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4957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u="sng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Цель проекта</a:t>
            </a:r>
            <a:br>
              <a:rPr lang="ru-RU" sz="2000" b="1" i="1" u="sng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	</a:t>
            </a:r>
            <a:r>
              <a:rPr lang="ru-RU" sz="1600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Формирование родительской компетентности в воспитании детей раннего возраста.</a:t>
            </a: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2000" b="1" i="1" u="sng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Задачи</a:t>
            </a: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	</a:t>
            </a:r>
            <a:r>
              <a:rPr lang="ru-RU" sz="1600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Способствовать раскрытию творческого потенциала родителей как залога успешного общения с ребенком раннего возраста. Создать условия для общения родителей друг с другом в ходе реализации проекта.</a:t>
            </a:r>
            <a:br>
              <a:rPr lang="ru-RU" sz="1600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2000" b="1" i="1" u="sng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Участники проекта</a:t>
            </a: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r>
              <a:rPr lang="ru-RU" sz="1800" b="1" i="1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	</a:t>
            </a:r>
            <a:r>
              <a:rPr lang="ru-RU" sz="1600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  <a:t>Родители  и дети, посещающие ДОУ  и педагоги.</a:t>
            </a:r>
            <a:br>
              <a:rPr lang="ru-RU" sz="1600" kern="0" dirty="0">
                <a:solidFill>
                  <a:srgbClr val="0070C0"/>
                </a:solidFill>
                <a:latin typeface="Tomato" panose="020B0604020202020204" charset="0"/>
                <a:ea typeface="+mj-ea"/>
                <a:cs typeface="Arial"/>
              </a:rPr>
            </a:br>
            <a:endParaRPr lang="ru-RU" dirty="0">
              <a:solidFill>
                <a:srgbClr val="0070C0"/>
              </a:solidFill>
              <a:latin typeface="Tom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/>
          <a:lstStyle/>
          <a:p>
            <a:r>
              <a:rPr lang="ru-RU" b="1" i="1" u="sng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  <a:t>Этапы осуществления проекта: </a:t>
            </a:r>
            <a:br>
              <a:rPr lang="ru-RU" b="1" i="1" u="sng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05000"/>
            <a:ext cx="6400800" cy="4221163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i="1" u="sng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  <a:t>Подготовительный этап</a:t>
            </a:r>
            <a:r>
              <a:rPr lang="ru-RU" sz="2000" b="1" i="1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  <a:t/>
            </a:r>
            <a:br>
              <a:rPr lang="ru-RU" sz="2000" b="1" i="1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</a:br>
            <a:r>
              <a:rPr lang="ru-RU" sz="1600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  <a:t/>
            </a:r>
            <a:br>
              <a:rPr lang="ru-RU" sz="1600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</a:br>
            <a:r>
              <a:rPr lang="ru-RU" sz="1600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  <a:t>1. Создание макета для реализации проекта.</a:t>
            </a:r>
          </a:p>
          <a:p>
            <a:pPr marL="0" lvl="0" indent="0">
              <a:buNone/>
            </a:pPr>
            <a:endParaRPr lang="ru-RU" sz="1600" kern="0" dirty="0">
              <a:solidFill>
                <a:srgbClr val="0070C0"/>
              </a:solidFill>
              <a:latin typeface="Tomato" panose="020B0604020202020204" charset="0"/>
              <a:cs typeface="Arial"/>
            </a:endParaRPr>
          </a:p>
          <a:p>
            <a:pPr marL="0" lvl="0" indent="0">
              <a:buNone/>
            </a:pPr>
            <a:r>
              <a:rPr lang="ru-RU" sz="1600" kern="0" dirty="0">
                <a:solidFill>
                  <a:srgbClr val="0070C0"/>
                </a:solidFill>
                <a:latin typeface="Tomato" panose="020B0604020202020204" charset="0"/>
                <a:cs typeface="Arial"/>
              </a:rPr>
              <a:t>2. Проведение в рамках «Семейного клуба» беседы на тему: «Расскажу ребенку сказку»: обсуждение смысла и моральных принципов сказок для детей раннего возраста, решения в них извечного вопроса о добре и зле, стимулирование родителя к осмыслению читаемых сказок.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1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066800"/>
            <a:ext cx="7010400" cy="5059363"/>
          </a:xfrm>
        </p:spPr>
        <p:txBody>
          <a:bodyPr/>
          <a:lstStyle/>
          <a:p>
            <a:pPr marL="0" indent="0">
              <a:buNone/>
            </a:pPr>
            <a:r>
              <a:rPr lang="ru-RU" sz="20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О</a:t>
            </a:r>
            <a:r>
              <a:rPr lang="ru-RU" sz="20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сновной этап (практический)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1. Сочинение родителями авторских сказок.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2. Творческая работа по иллюстрированию своих сказок.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3. Оформлению сказок.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4. Театрализация сказок.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5. Разыгрывание сказок на макете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  <a:p>
            <a:pPr marL="0" indent="0">
              <a:buNone/>
            </a:pPr>
            <a:r>
              <a:rPr lang="ru-RU" sz="20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Заключительный этап</a:t>
            </a: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Создание альбома «Мамины сказки»</a:t>
            </a: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1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i="1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Целесообразность проекта</a:t>
            </a:r>
            <a:br>
              <a:rPr lang="ru-RU" altLang="ru-RU" sz="2000" b="1" i="1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</a:br>
            <a:r>
              <a:rPr lang="ru-RU" altLang="ru-RU" sz="2000" b="1" i="1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/>
            </a:r>
            <a:br>
              <a:rPr lang="ru-RU" altLang="ru-RU" sz="2000" b="1" i="1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</a:br>
            <a:r>
              <a:rPr lang="ru-RU" altLang="ru-RU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	Сказка была предложена родителям для творческой работы, поскольку именно в детском возрасте сказка провоцирует сопереживание главным героям, в результате чего у ребенка появляются новые представления о людях, их взаимоотношениях, предметах  и явлениях окружающего мира, новый эмоциональный опыт. Кроме того, сказка содержит простые образы </a:t>
            </a:r>
            <a:r>
              <a:rPr lang="ru-RU" alt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героев</a:t>
            </a:r>
            <a:r>
              <a:rPr lang="ru-RU" altLang="ru-RU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, с которыми ребенку проще  идентифицировать себя. В раннем возрасте  не происходит раскрытия ребенком  подлинной нравственной  сущности сказки,  улавливается  лишь ее  житейский смысл . Поэтому сказка  для этого возраста должна быть легкой в восприятии , без философского смысла, эмоционально насыщенной ,  с хорошим концом, не сложная в разыгрывании , не </a:t>
            </a:r>
            <a:r>
              <a:rPr lang="ru-RU" alt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длинная. </a:t>
            </a:r>
            <a:r>
              <a:rPr lang="ru-RU" altLang="ru-RU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	</a:t>
            </a:r>
            <a:endParaRPr lang="ru-RU" altLang="ru-RU" sz="1600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  <a:ea typeface="+mj-ea"/>
              <a:cs typeface="Arial"/>
            </a:endParaRPr>
          </a:p>
          <a:p>
            <a:pPr marL="0" indent="0">
              <a:buNone/>
            </a:pPr>
            <a:r>
              <a:rPr lang="ru-RU" altLang="ru-RU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 </a:t>
            </a:r>
            <a:r>
              <a:rPr lang="ru-RU" alt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             Наши </a:t>
            </a:r>
            <a:r>
              <a:rPr lang="ru-RU" altLang="ru-RU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родители- современные молодые мамы и </a:t>
            </a:r>
            <a:r>
              <a:rPr lang="ru-RU" alt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папы, </a:t>
            </a:r>
            <a:r>
              <a:rPr lang="ru-RU" altLang="ru-RU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которые любят не только </a:t>
            </a:r>
            <a:r>
              <a:rPr lang="ru-RU" alt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себя, они </a:t>
            </a:r>
            <a:r>
              <a:rPr lang="ru-RU" altLang="ru-RU" sz="1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ea typeface="+mj-ea"/>
                <a:cs typeface="Arial"/>
              </a:rPr>
              <a:t>нежно относятся к своим детям и уважают их индивидуальность. И сказки, которые написали наши мамы и папы пронизаны этими чувствами . Судите сами…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9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Создание макета в группе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2214"/>
            <a:ext cx="61722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5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ru-RU" altLang="ru-RU" sz="2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  <a:cs typeface="Arial"/>
              </a:rPr>
              <a:t>Сочинение авторских сказок и иллюстраций к сказкам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770">
            <a:off x="636662" y="3866131"/>
            <a:ext cx="1807898" cy="241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715">
            <a:off x="2139592" y="3801370"/>
            <a:ext cx="1857054" cy="247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64">
            <a:off x="666460" y="1396737"/>
            <a:ext cx="2986963" cy="224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039">
            <a:off x="6115081" y="976505"/>
            <a:ext cx="2334162" cy="311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1612">
            <a:off x="3290516" y="1156988"/>
            <a:ext cx="3743268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6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Участие в конкурсе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1" y="1417638"/>
            <a:ext cx="2084015" cy="29459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39" y="1417638"/>
            <a:ext cx="2048369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951">
            <a:off x="4011054" y="2947765"/>
            <a:ext cx="2197100" cy="3105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268">
            <a:off x="637464" y="3020363"/>
            <a:ext cx="2094389" cy="29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3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Спасибо </a:t>
            </a:r>
            <a:b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</a:b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за </a:t>
            </a:r>
            <a:b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</a:b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anose="020B0604020202020204" charset="0"/>
              </a:rPr>
              <a:t>внимание!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5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363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Tomato</vt:lpstr>
      <vt:lpstr>Calibri</vt:lpstr>
      <vt:lpstr>Arial</vt:lpstr>
      <vt:lpstr>1_Тема Office</vt:lpstr>
      <vt:lpstr>Презентация PowerPoint</vt:lpstr>
      <vt:lpstr>Презентация PowerPoint</vt:lpstr>
      <vt:lpstr>Этапы осуществления проекта:  </vt:lpstr>
      <vt:lpstr>Презентация PowerPoint</vt:lpstr>
      <vt:lpstr>Презентация PowerPoint</vt:lpstr>
      <vt:lpstr>Создание макета в группе</vt:lpstr>
      <vt:lpstr>Сочинение авторских сказок и иллюстраций к сказкам</vt:lpstr>
      <vt:lpstr>Участие в конкурсе 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</dc:title>
  <dc:creator>Фокина Лидия Петровна</dc:creator>
  <cp:keywords>Шаблон презентации</cp:keywords>
  <cp:lastModifiedBy>astramaksim6@gmail.com</cp:lastModifiedBy>
  <cp:revision>78</cp:revision>
  <dcterms:created xsi:type="dcterms:W3CDTF">2014-07-06T18:18:01Z</dcterms:created>
  <dcterms:modified xsi:type="dcterms:W3CDTF">2020-08-30T06:59:20Z</dcterms:modified>
</cp:coreProperties>
</file>