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3057A-59B2-4976-B43F-11CF90B4CA8C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43058-7D93-4F25-9265-882CE20A2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803A-B6B6-433C-ADBF-E15491022C95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E919-6EFA-46D0-8378-B1970A929417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E934-2BB5-4B5A-B609-179E06D16578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6C6D-51C1-442D-97D1-27228931D43F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C245-0573-40D6-9A29-B1234BD116E9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E2E3-C03B-4995-9922-77846AD1EB89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C5AE-6CC3-4C0C-AE32-95DD5187A1FD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6EFD-BFDD-40C6-AE95-B05FDE3A45FF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DEB7-CC80-4D1F-A61B-D3A87BC07374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9E32-0EF8-4304-B155-54AF50D57693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14DC-B29C-43D8-B1CC-58C88212BBE5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AC994-09E9-4B65-B838-F49B615CDD12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FF94F-0D99-4374-A170-D200E8AB9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16023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СИБИРСКАЯ </a:t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РЯБИНА-ВОЛШЕБНИЦА</a:t>
            </a:r>
            <a:endParaRPr lang="ru-RU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517232"/>
            <a:ext cx="4824536" cy="10801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1800" b="1" dirty="0" smtClean="0">
                <a:solidFill>
                  <a:srgbClr val="00B050"/>
                </a:solidFill>
              </a:rPr>
              <a:t>Презентацию подготовила </a:t>
            </a:r>
          </a:p>
          <a:p>
            <a:pPr algn="r"/>
            <a:r>
              <a:rPr lang="ru-RU" sz="1800" b="1" dirty="0" smtClean="0">
                <a:solidFill>
                  <a:srgbClr val="00B050"/>
                </a:solidFill>
              </a:rPr>
              <a:t>воспитатель старшей группы </a:t>
            </a:r>
          </a:p>
          <a:p>
            <a:pPr algn="r"/>
            <a:r>
              <a:rPr lang="ru-RU" sz="1800" b="1" dirty="0" smtClean="0">
                <a:solidFill>
                  <a:srgbClr val="00B050"/>
                </a:solidFill>
              </a:rPr>
              <a:t>Александрова Елена Олеговна</a:t>
            </a:r>
          </a:p>
          <a:p>
            <a:pPr algn="r"/>
            <a:r>
              <a:rPr lang="ru-RU" sz="1800" b="1" dirty="0" smtClean="0">
                <a:solidFill>
                  <a:srgbClr val="00B050"/>
                </a:solidFill>
              </a:rPr>
              <a:t>МБДОУ ЦРР детский сад №56 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pPr algn="r"/>
            <a:r>
              <a:rPr lang="ru-RU" sz="1800" b="1" dirty="0" err="1" smtClean="0">
                <a:solidFill>
                  <a:srgbClr val="00B050"/>
                </a:solidFill>
              </a:rPr>
              <a:t>г.Северск</a:t>
            </a:r>
            <a:r>
              <a:rPr lang="ru-RU" sz="1800" b="1" dirty="0" smtClean="0">
                <a:solidFill>
                  <a:srgbClr val="00B050"/>
                </a:solidFill>
              </a:rPr>
              <a:t>, 2020г.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5500974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3024336" cy="39901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44008" y="2276872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Стройную рябину вижу во дворе, 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Изумруд на ветках утром на заре. 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Много ягод красных, 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Спелых и прекрасных 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Гроздьями висят, 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Их красив наряд. 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Собери на нитку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ягод - для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души, 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Из рябины бусы очень хороши! 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А зимой рябинки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огоньком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горят, 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Красны, как рубины, на ветвях блестят...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Народные приметы,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связанные с рябиной: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6642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Поздний расцвет рябины – к долгой осени.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 лесу много рябины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осень будет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долгой, холодной и дождливой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Рано пожелтели листья на рябине – ранняя осень и ранняя холодная зима будет.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Рябина цветёт – пора сеять лён.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 descr="125499975_0_9fe41_2c02fd1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980728"/>
            <a:ext cx="6814741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ЗАГАДКИ про рябину: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Платье потерялось, а пуговки остались.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Висят на ветке подружки,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Прижавшись тесно друг к дружке.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Ягоды не сладость,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Зато глазу радость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И садам украшенье,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А друзьям угощенье.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Осень в сад к нам пришла,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Красный факел зажгла.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Здесь дрозды, скворцы снуют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И галдя его клюют.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 descr="depositphotos_18888303-stock-photo-red-rowan-and-wild-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3316" y="2132856"/>
            <a:ext cx="3175045" cy="39688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Красная рябина</a:t>
            </a:r>
            <a:r>
              <a:rPr lang="ru-RU" sz="2700" dirty="0" smtClean="0"/>
              <a:t> </a:t>
            </a:r>
            <a:r>
              <a:rPr lang="ru-RU" sz="2000" dirty="0" smtClean="0"/>
              <a:t>растет в лесу, </a:t>
            </a:r>
            <a:br>
              <a:rPr lang="ru-RU" sz="2000" dirty="0" smtClean="0"/>
            </a:br>
            <a:r>
              <a:rPr lang="ru-RU" sz="2000" dirty="0" smtClean="0"/>
              <a:t>служит прекрасным кормом для птиц, животных.</a:t>
            </a:r>
            <a:br>
              <a:rPr lang="ru-RU" sz="2000" dirty="0" smtClean="0"/>
            </a:br>
            <a:r>
              <a:rPr lang="ru-RU" sz="2700" b="1" dirty="0" smtClean="0"/>
              <a:t>Черноплодная рябина</a:t>
            </a:r>
            <a:r>
              <a:rPr lang="ru-RU" sz="2700" dirty="0" smtClean="0"/>
              <a:t> </a:t>
            </a:r>
            <a:r>
              <a:rPr lang="ru-RU" sz="2000" dirty="0" smtClean="0"/>
              <a:t>растет на огороде, </a:t>
            </a:r>
            <a:br>
              <a:rPr lang="ru-RU" sz="2000" dirty="0" smtClean="0"/>
            </a:br>
            <a:r>
              <a:rPr lang="ru-RU" sz="2000" dirty="0" smtClean="0"/>
              <a:t>ее специально высаживают. </a:t>
            </a:r>
            <a:br>
              <a:rPr lang="ru-RU" sz="2000" dirty="0" smtClean="0"/>
            </a:br>
            <a:r>
              <a:rPr lang="ru-RU" sz="2000" dirty="0" smtClean="0"/>
              <a:t>Она приносит богатый урожай, не капризна к погодным условиям, </a:t>
            </a:r>
            <a:br>
              <a:rPr lang="ru-RU" sz="2000" dirty="0" smtClean="0"/>
            </a:br>
            <a:r>
              <a:rPr lang="ru-RU" sz="2000" dirty="0" smtClean="0"/>
              <a:t>хорошо переносит морозы.</a:t>
            </a:r>
            <a:endParaRPr lang="ru-RU" sz="2000" dirty="0"/>
          </a:p>
        </p:txBody>
      </p:sp>
      <p:pic>
        <p:nvPicPr>
          <p:cNvPr id="5" name="Содержимое 4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60648"/>
            <a:ext cx="5688632" cy="42664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869160"/>
            <a:ext cx="7772400" cy="115212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7a5babb84f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4579" y="404664"/>
            <a:ext cx="663231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8170289_0a277342f2d22adb406624e01db946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654" y="1916832"/>
            <a:ext cx="5179264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Пополнить представления детей о плодово-ягодных деревьях – о рябине;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Расширить знания о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сезонных изменениях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в жизни растений;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Прививать любовь к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природе и желание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беречь её. Рассказать о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пользе, которую она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приносит. 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Воспитывать интерес к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окружающему миру.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Развивать внимание,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память, воображение, речь,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словарный запас.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Рябина – какое красивое слово!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Почему рябину называют рябиной?</a:t>
            </a:r>
          </a:p>
          <a:p>
            <a:pPr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Гроздья рябины ярко выделяются своей пестротой среди разных деревьев.</a:t>
            </a:r>
          </a:p>
          <a:p>
            <a:pPr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«Рябые» - говорили в народе, «в глазах рябят». </a:t>
            </a:r>
          </a:p>
          <a:p>
            <a:pPr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Итак, по образному выражению наших древних сородичей, рябина от ряби пестра, поэтому ее так и назвали. 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50429667_38188028_1232016213_D0A0D18FD0B1D0B8D0BDD0B02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8096" y="1600200"/>
            <a:ext cx="3398807" cy="4525963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Дерево рябины и его грозди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ryabina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20888"/>
            <a:ext cx="4176464" cy="3355746"/>
          </a:xfrm>
        </p:spPr>
      </p:pic>
      <p:pic>
        <p:nvPicPr>
          <p:cNvPr id="8" name="Содержимое 7" descr="5771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4196976" cy="3816424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Кто обедал на рябине?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В предзимние ноябрьские дни я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годы р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ябины </a:t>
            </a:r>
            <a:b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едят 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такие птицы как: </a:t>
            </a:r>
            <a:b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дрозды-рябинники, свиристели, синицы, вороны, снегири.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50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3672408" cy="2204384"/>
          </a:xfrm>
        </p:spPr>
      </p:pic>
      <p:pic>
        <p:nvPicPr>
          <p:cNvPr id="5" name="Содержимое 4" descr="10576803_488265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276872"/>
            <a:ext cx="3384376" cy="3625043"/>
          </a:xfrm>
        </p:spPr>
      </p:pic>
      <p:pic>
        <p:nvPicPr>
          <p:cNvPr id="7" name="Рисунок 6" descr="3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077072"/>
            <a:ext cx="3513897" cy="257752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84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 вы знаете, что многие животные в лесу тоже питаются ягодами рябины?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125618373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9932" y="3140968"/>
            <a:ext cx="4644516" cy="30963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5365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МЕДВЕДЬ с удовольствием лакомится плодами рябинки.</a:t>
            </a:r>
          </a:p>
          <a:p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ЛОСИ-великаны с аппетитом поедают её ягоды и ветки.</a:t>
            </a:r>
          </a:p>
          <a:p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Упавшие на землю ягоды подбирают МЫШИ-ПОЛЕВКИ, ЁЖИКИ, БУРУНДУКИ и БЕЛОЧКИ.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 descr="burunduk-na-ryab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1938" y="332656"/>
            <a:ext cx="4608511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ИЗ ЯГОД РЯБИНЫ ГОТОВЯТ: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poleznoe-ryabinovoe-varene-s-medom-retsept-prigotovleniya-lakomstva-foto-varene-iz-ryabiny-s-med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88640"/>
            <a:ext cx="3078625" cy="22266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-ВАРЕНЬЕ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-ДЖЕМ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-РЯБИНОВЫЙ МЁД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-КОМПОТ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-СОК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-ПАСТИЛУ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-КОНФЕТЫ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-НАСТОЙКИ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-пекут ПИРОГИ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 начинкой из ягод рябины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Ягоды рябины очень       богаты витаминами!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 descr="Primenenie-rjabi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653136"/>
            <a:ext cx="3168352" cy="1849656"/>
          </a:xfrm>
          <a:prstGeom prst="rect">
            <a:avLst/>
          </a:prstGeom>
        </p:spPr>
      </p:pic>
      <p:pic>
        <p:nvPicPr>
          <p:cNvPr id="8" name="Рисунок 7" descr="rowan-berry-jelly-3-696x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1962" y="2780928"/>
            <a:ext cx="2860158" cy="2306579"/>
          </a:xfrm>
          <a:prstGeom prst="rect">
            <a:avLst/>
          </a:prstGeom>
        </p:spPr>
      </p:pic>
      <p:pic>
        <p:nvPicPr>
          <p:cNvPr id="9" name="Рисунок 8" descr="mozhno-li-kuram-davat-krasnuju-rjabi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564904"/>
            <a:ext cx="2808312" cy="19721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ПОЛЬЗА РЯБИНЫ ДЛЯ ЛЮДЕЙ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723_64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3240360" cy="25922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Рябина богата витаминами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Рябина помогает укреплять силы организма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Рябина помогает бороться с микробами в организме и не болеть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Рябина помогает выводить из организма вредные вещества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Рябина помогает лечить разные болезни людей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Употребление в пищу рябины способствует правильному  полноценному развитию организма детей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Из рябины можно приготовить много вкусных и полезных блюд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103710752_4524271_77875373_milk1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149080"/>
            <a:ext cx="3411061" cy="2300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798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23 сентября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по старинному календарю – праздник.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А название этому празднику – </a:t>
            </a:r>
            <a:r>
              <a:rPr lang="ru-RU" sz="2400" dirty="0" smtClean="0">
                <a:solidFill>
                  <a:srgbClr val="00B050"/>
                </a:solidFill>
              </a:rPr>
              <a:t>РЯБИННИК.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24944"/>
            <a:ext cx="3538736" cy="33843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менно с этого дня наши предки начинали собирать рябину для еды, так как после первых заморозков она становится сладкой.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 23 сентября начинали собирать урожай. </a:t>
            </a:r>
          </a:p>
          <a:p>
            <a:pPr algn="r"/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F94F-0D99-4374-A170-D200E8AB9D01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8" name="Рисунок 7" descr="derevo-ryab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88640"/>
            <a:ext cx="4623978" cy="61653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441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СИБИРСКАЯ  РЯБИНА-ВОЛШЕБНИЦА</vt:lpstr>
      <vt:lpstr>ЗАДАЧИ:</vt:lpstr>
      <vt:lpstr>Рябина – какое красивое слово!</vt:lpstr>
      <vt:lpstr>Дерево рябины и его грозди</vt:lpstr>
      <vt:lpstr>Кто обедал на рябине? В предзимние ноябрьские дни ягоды рябины  едят  такие птицы как:  дрозды-рябинники, свиристели, синицы, вороны, снегири.</vt:lpstr>
      <vt:lpstr>А вы знаете, что многие животные в лесу тоже питаются ягодами рябины?</vt:lpstr>
      <vt:lpstr>ИЗ ЯГОД РЯБИНЫ ГОТОВЯТ:</vt:lpstr>
      <vt:lpstr>ПОЛЬЗА РЯБИНЫ ДЛЯ ЛЮДЕЙ</vt:lpstr>
      <vt:lpstr>23 сентября  по старинному календарю – праздник.  А название этому празднику – РЯБИННИК.</vt:lpstr>
      <vt:lpstr>Народные приметы,  связанные с рябиной:</vt:lpstr>
      <vt:lpstr>ЗАГАДКИ про рябину:</vt:lpstr>
      <vt:lpstr>Красная рябина растет в лесу,  служит прекрасным кормом для птиц, животных. Черноплодная рябина растет на огороде,  ее специально высаживают.  Она приносит богатый урожай, не капризна к погодным условиям,  хорошо переносит морозы.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СИБИРСКАЯ  РЯБИНА-ВОЛШЕБНИЦА</dc:title>
  <dc:creator>Elena</dc:creator>
  <cp:lastModifiedBy>Elena</cp:lastModifiedBy>
  <cp:revision>41</cp:revision>
  <dcterms:created xsi:type="dcterms:W3CDTF">2020-09-05T06:16:29Z</dcterms:created>
  <dcterms:modified xsi:type="dcterms:W3CDTF">2020-09-05T13:18:26Z</dcterms:modified>
</cp:coreProperties>
</file>