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1"/>
  </p:notesMasterIdLst>
  <p:sldIdLst>
    <p:sldId id="256" r:id="rId2"/>
    <p:sldId id="277" r:id="rId3"/>
    <p:sldId id="258" r:id="rId4"/>
    <p:sldId id="259" r:id="rId5"/>
    <p:sldId id="260" r:id="rId6"/>
    <p:sldId id="261" r:id="rId7"/>
    <p:sldId id="286" r:id="rId8"/>
    <p:sldId id="302" r:id="rId9"/>
    <p:sldId id="289" r:id="rId10"/>
    <p:sldId id="292" r:id="rId11"/>
    <p:sldId id="303" r:id="rId12"/>
    <p:sldId id="291" r:id="rId13"/>
    <p:sldId id="278" r:id="rId14"/>
    <p:sldId id="284" r:id="rId15"/>
    <p:sldId id="282" r:id="rId16"/>
    <p:sldId id="298" r:id="rId17"/>
    <p:sldId id="297" r:id="rId18"/>
    <p:sldId id="273" r:id="rId19"/>
    <p:sldId id="30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B90CC-27C2-4AAA-BADC-86A59C4CD166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8D90D-A716-4404-AB7F-0AA3213774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тель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8D90D-A716-4404-AB7F-0AA32137747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EF1D0A-62D7-489E-B4BB-247500906B6A}" type="datetimeFigureOut">
              <a:rPr lang="ru-RU" smtClean="0"/>
              <a:pPr/>
              <a:t>11.09.2020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E10A1D-B287-4029-AE78-74B8DDE1C705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1071546"/>
            <a:ext cx="7215238" cy="1143008"/>
          </a:xfrm>
        </p:spPr>
        <p:txBody>
          <a:bodyPr>
            <a:normAutofit/>
          </a:bodyPr>
          <a:lstStyle/>
          <a:p>
            <a:r>
              <a:rPr lang="ru-RU" sz="3100" b="1" dirty="0" smtClean="0"/>
              <a:t>Мини – музей колокольчиков   </a:t>
            </a:r>
            <a:br>
              <a:rPr lang="ru-RU" sz="3100" b="1" dirty="0" smtClean="0"/>
            </a:br>
            <a:r>
              <a:rPr lang="ru-RU" sz="3100" b="1" dirty="0" smtClean="0"/>
              <a:t>            </a:t>
            </a: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57166"/>
            <a:ext cx="7215238" cy="542932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Муниципальное  бюджетное  дошкольное  образовательное  учреждение комбинированного вида детский сад  № 48 «Вишенка» г. </a:t>
            </a:r>
            <a:r>
              <a:rPr lang="ru-RU" sz="1400" b="1" smtClean="0"/>
              <a:t>Белгорода</a:t>
            </a:r>
            <a:endParaRPr lang="ru-RU" sz="14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143504" y="4797152"/>
            <a:ext cx="37147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Авторы</a:t>
            </a:r>
            <a:endParaRPr lang="ru-RU" b="1" dirty="0" smtClean="0"/>
          </a:p>
          <a:p>
            <a:r>
              <a:rPr lang="ru-RU" b="1" dirty="0" smtClean="0"/>
              <a:t>Лазарева Елена Николаевна,</a:t>
            </a:r>
          </a:p>
          <a:p>
            <a:r>
              <a:rPr lang="ru-RU" b="1" dirty="0" smtClean="0"/>
              <a:t>Воспитатель</a:t>
            </a:r>
          </a:p>
          <a:p>
            <a:r>
              <a:rPr lang="ru-RU" b="1" dirty="0" smtClean="0"/>
              <a:t>Чернова Ольга Викторовна, воспитатель</a:t>
            </a:r>
            <a:endParaRPr lang="ru-RU" dirty="0"/>
          </a:p>
          <a:p>
            <a:pPr>
              <a:buNone/>
            </a:pPr>
            <a:endParaRPr lang="ru-RU" dirty="0" smtClean="0"/>
          </a:p>
        </p:txBody>
      </p:sp>
      <p:pic>
        <p:nvPicPr>
          <p:cNvPr id="7" name="Рисунок 6" descr="C:\Users\admin\Desktop\мини музей\DSC_280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500306"/>
            <a:ext cx="4286280" cy="2786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6143668" cy="1061294"/>
          </a:xfrm>
        </p:spPr>
        <p:txBody>
          <a:bodyPr>
            <a:noAutofit/>
          </a:bodyPr>
          <a:lstStyle/>
          <a:p>
            <a:r>
              <a:rPr lang="ru-RU" sz="4000" dirty="0" smtClean="0"/>
              <a:t>        Сувенирные колокольчики</a:t>
            </a:r>
            <a:endParaRPr lang="ru-RU" sz="4000" dirty="0"/>
          </a:p>
        </p:txBody>
      </p:sp>
      <p:pic>
        <p:nvPicPr>
          <p:cNvPr id="6" name="Содержимое 5" descr="C:\Users\admin\Desktop\мини музей\DSC_2802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91619"/>
            <a:ext cx="40386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Содержимое 8" descr="C:\Users\admin\Desktop\мини музей\P1010448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28736"/>
            <a:ext cx="4038600" cy="2271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Колокольчики изготовленные своими руками</a:t>
            </a:r>
            <a:endParaRPr lang="ru-RU" sz="4000" dirty="0"/>
          </a:p>
        </p:txBody>
      </p:sp>
      <p:pic>
        <p:nvPicPr>
          <p:cNvPr id="6" name="Содержимое 5" descr="C:\Users\admin\Desktop\мини музей\P1010441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9469" y="1920875"/>
            <a:ext cx="2494062" cy="44338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Содержимое 9" descr="C:\Users\admin\Desktop\мини музей\P1010438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3001962"/>
            <a:ext cx="4038600" cy="22717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Металлические колокольчики, бубенцы</a:t>
            </a:r>
            <a:endParaRPr lang="ru-RU" dirty="0"/>
          </a:p>
        </p:txBody>
      </p:sp>
      <p:pic>
        <p:nvPicPr>
          <p:cNvPr id="5" name="Содержимое 4" descr="C:\Users\admin\Desktop\мини музей\P1010450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935163"/>
            <a:ext cx="6357982" cy="38512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Раскрась колокольчик</a:t>
            </a:r>
            <a:endParaRPr lang="ru-RU" sz="2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Разные виды колокольчиков для раскрашивания </a:t>
            </a:r>
            <a:endParaRPr lang="ru-RU" sz="2000" dirty="0"/>
          </a:p>
        </p:txBody>
      </p:sp>
      <p:pic>
        <p:nvPicPr>
          <p:cNvPr id="6" name="Рисунок 5" descr="C:\Users\admin\Desktop\мини музей\DSC_2808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786322"/>
            <a:ext cx="5867400" cy="571504"/>
          </a:xfrm>
        </p:spPr>
        <p:txBody>
          <a:bodyPr/>
          <a:lstStyle/>
          <a:p>
            <a:r>
              <a:rPr lang="ru-RU" dirty="0" smtClean="0"/>
              <a:t>Фото материалы по теме: «колокольчик»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286388"/>
            <a:ext cx="5867400" cy="1071570"/>
          </a:xfrm>
        </p:spPr>
        <p:txBody>
          <a:bodyPr>
            <a:noAutofit/>
          </a:bodyPr>
          <a:lstStyle/>
          <a:p>
            <a:r>
              <a:rPr lang="ru-RU" dirty="0" smtClean="0"/>
              <a:t>Колокольчики – стран мира</a:t>
            </a:r>
          </a:p>
          <a:p>
            <a:r>
              <a:rPr lang="ru-RU" dirty="0" smtClean="0"/>
              <a:t>Древнерусские колокола</a:t>
            </a:r>
          </a:p>
          <a:p>
            <a:r>
              <a:rPr lang="ru-RU" dirty="0" smtClean="0"/>
              <a:t>Колокольчики изготовленные из различных материалов: глина, метал, дерево и др.</a:t>
            </a:r>
          </a:p>
          <a:p>
            <a:r>
              <a:rPr lang="ru-RU" dirty="0" smtClean="0"/>
              <a:t>Колокольчики - сувениры</a:t>
            </a:r>
            <a:endParaRPr lang="ru-RU" dirty="0"/>
          </a:p>
        </p:txBody>
      </p:sp>
      <p:pic>
        <p:nvPicPr>
          <p:cNvPr id="6" name="Рисунок 5" descr="C:\Users\admin\Desktop\мини музей\DSC_2812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0837" r="10837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70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картотека подвижных, музыкальных игр с колокольчиком.</a:t>
            </a:r>
            <a:endParaRPr lang="ru-RU" sz="3600" dirty="0"/>
          </a:p>
        </p:txBody>
      </p:sp>
      <p:pic>
        <p:nvPicPr>
          <p:cNvPr id="6" name="Содержимое 5" descr="C:\Users\admin\Desktop\мини музей\DSC_2815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791619"/>
            <a:ext cx="40386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Содержимое 7" descr="C:\Users\admin\Desktop\мини музей\DSC_2817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Материалы для творчества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Карандаши, глина, пластилин, альбомы, цветная бумага, картон, силуэты колокольчиков, заготовленные формы колокольчиков из глины.</a:t>
            </a:r>
            <a:endParaRPr lang="ru-RU" sz="1800" dirty="0"/>
          </a:p>
        </p:txBody>
      </p:sp>
      <p:pic>
        <p:nvPicPr>
          <p:cNvPr id="6" name="Рисунок 5" descr="C:\Users\admin\Desktop\P1010003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6957" r="16957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solidFill>
            <a:schemeClr val="bg2"/>
          </a:solidFill>
          <a:ln w="3000" cap="rnd">
            <a:noFill/>
            <a:rou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            Музей колокольчиков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714488"/>
            <a:ext cx="707236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>
              <a:buNone/>
            </a:pPr>
            <a:r>
              <a:rPr lang="ru-RU" sz="2400" dirty="0" smtClean="0"/>
              <a:t>Сегодня единственный в России «Музей колокольчиков»  открыт и действует в городе Валдае.</a:t>
            </a:r>
          </a:p>
          <a:p>
            <a:pPr indent="342900">
              <a:buNone/>
            </a:pPr>
            <a:r>
              <a:rPr lang="ru-RU" sz="2400" dirty="0" smtClean="0"/>
              <a:t>В музее вы можете познакомиться с разнообразными колокольчиками.</a:t>
            </a:r>
          </a:p>
          <a:p>
            <a:pPr indent="342900">
              <a:buNone/>
            </a:pPr>
            <a:r>
              <a:rPr lang="ru-RU" sz="2400" dirty="0" smtClean="0"/>
              <a:t>Особенность его состоит в том, что эти экспонаты можно не только смотреть, но и слушать. Размещенные на трех звонницах колокола дают возможность услышать колокольный звон в исполнении музейных сотрудников, увидеть его технику и </a:t>
            </a:r>
            <a:r>
              <a:rPr lang="ru-RU" sz="2400" dirty="0" err="1" smtClean="0"/>
              <a:t>звонарные</a:t>
            </a:r>
            <a:r>
              <a:rPr lang="ru-RU" sz="2400" dirty="0" smtClean="0"/>
              <a:t> приемы, и попробовать позвонить самому.</a:t>
            </a:r>
          </a:p>
          <a:p>
            <a:pPr indent="342900">
              <a:buNone/>
            </a:pPr>
            <a:endParaRPr lang="ru-RU" dirty="0" smtClean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                      Колокола и колокольчики в музыке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86800" cy="4668839"/>
          </a:xfrm>
        </p:spPr>
        <p:txBody>
          <a:bodyPr>
            <a:noAutofit/>
          </a:bodyPr>
          <a:lstStyle/>
          <a:p>
            <a:pPr indent="457200">
              <a:buNone/>
            </a:pPr>
            <a:r>
              <a:rPr lang="ru-RU" sz="1800" dirty="0" smtClean="0"/>
              <a:t>Колокола и колокольчики использовали многие композиторы. </a:t>
            </a:r>
          </a:p>
          <a:p>
            <a:pPr marL="514350" indent="457200">
              <a:buNone/>
            </a:pPr>
            <a:r>
              <a:rPr lang="ru-RU" sz="1800" dirty="0" smtClean="0"/>
              <a:t>   В русской музыке: </a:t>
            </a:r>
          </a:p>
          <a:p>
            <a:pPr marL="514350" indent="457200">
              <a:buNone/>
            </a:pPr>
            <a:r>
              <a:rPr lang="ru-RU" sz="1800" dirty="0" smtClean="0"/>
              <a:t>Н. Римский- Корсаков</a:t>
            </a:r>
          </a:p>
          <a:p>
            <a:pPr marL="514350" indent="457200">
              <a:buNone/>
            </a:pPr>
            <a:r>
              <a:rPr lang="ru-RU" sz="1800" dirty="0" smtClean="0"/>
              <a:t>- в «Сказке о царе </a:t>
            </a:r>
            <a:r>
              <a:rPr lang="ru-RU" sz="1800" dirty="0" err="1" smtClean="0"/>
              <a:t>Салтане</a:t>
            </a:r>
            <a:r>
              <a:rPr lang="ru-RU" sz="1800" dirty="0" smtClean="0"/>
              <a:t>» </a:t>
            </a:r>
          </a:p>
          <a:p>
            <a:pPr marL="514350" indent="457200">
              <a:buNone/>
            </a:pPr>
            <a:r>
              <a:rPr lang="ru-RU" sz="1800" dirty="0" smtClean="0"/>
              <a:t>- в «Снегурочке» в сцене преследования Мизгирем  Снегурочки</a:t>
            </a:r>
          </a:p>
          <a:p>
            <a:pPr marL="514350" indent="457200">
              <a:buNone/>
            </a:pPr>
            <a:r>
              <a:rPr lang="ru-RU" sz="1800" dirty="0" smtClean="0"/>
              <a:t>- в «Золотом петушке» при выходе Звездочета</a:t>
            </a:r>
          </a:p>
          <a:p>
            <a:pPr marL="514350" indent="457200">
              <a:buNone/>
            </a:pPr>
            <a:r>
              <a:rPr lang="ru-RU" sz="1800" dirty="0" smtClean="0"/>
              <a:t>- в «</a:t>
            </a:r>
            <a:r>
              <a:rPr lang="ru-RU" sz="1800" dirty="0" err="1" smtClean="0"/>
              <a:t>Псковитянке</a:t>
            </a:r>
            <a:r>
              <a:rPr lang="ru-RU" sz="1800" dirty="0" smtClean="0"/>
              <a:t>»;</a:t>
            </a:r>
          </a:p>
          <a:p>
            <a:pPr marL="514350" indent="457200">
              <a:buNone/>
            </a:pPr>
            <a:r>
              <a:rPr lang="ru-RU" sz="1800" dirty="0" smtClean="0"/>
              <a:t>П. Чайковский  </a:t>
            </a:r>
          </a:p>
          <a:p>
            <a:pPr marL="514350" indent="457200">
              <a:buNone/>
            </a:pPr>
            <a:r>
              <a:rPr lang="ru-RU" sz="1800" dirty="0" smtClean="0"/>
              <a:t>- в балете «Щелкунчик» в танце «Феи Драже»(челеста); </a:t>
            </a:r>
          </a:p>
          <a:p>
            <a:pPr marL="514350" indent="457200">
              <a:buNone/>
            </a:pPr>
            <a:r>
              <a:rPr lang="ru-RU" sz="1800" dirty="0" smtClean="0"/>
              <a:t>М. Глинка</a:t>
            </a:r>
          </a:p>
          <a:p>
            <a:pPr marL="514350" indent="457200">
              <a:buNone/>
            </a:pPr>
            <a:r>
              <a:rPr lang="ru-RU" sz="1800" dirty="0" smtClean="0"/>
              <a:t>-торжественный звон в «Иване Сусанине»;</a:t>
            </a:r>
          </a:p>
          <a:p>
            <a:pPr marL="514350" indent="457200">
              <a:buNone/>
            </a:pPr>
            <a:r>
              <a:rPr lang="ru-RU" sz="1800" dirty="0" smtClean="0"/>
              <a:t>М. Мусоргский</a:t>
            </a:r>
          </a:p>
          <a:p>
            <a:pPr marL="514350" indent="457200">
              <a:buNone/>
            </a:pPr>
            <a:r>
              <a:rPr lang="ru-RU" sz="1800" dirty="0" smtClean="0"/>
              <a:t>-в сцене коронации в «Борисе Годунове» 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1" y="3071810"/>
            <a:ext cx="82868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571480"/>
            <a:ext cx="2857520" cy="1104922"/>
          </a:xfrm>
        </p:spPr>
        <p:txBody>
          <a:bodyPr/>
          <a:lstStyle/>
          <a:p>
            <a:r>
              <a:rPr lang="ru-RU" dirty="0" smtClean="0"/>
              <a:t>Мини-музей колокольчиков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785926"/>
            <a:ext cx="3008313" cy="3857652"/>
          </a:xfrm>
        </p:spPr>
        <p:txBody>
          <a:bodyPr>
            <a:normAutofit lnSpcReduction="10000"/>
          </a:bodyPr>
          <a:lstStyle/>
          <a:p>
            <a:r>
              <a:rPr lang="ru-RU" sz="1600" dirty="0" smtClean="0"/>
              <a:t>Мини – музей не привязан к определенному месту в группе. Оригинальная конструкция позволяет свободно перемещать его. Картонная труба вмонтирована в основание из толстого ламинированного  ДСП, на металлических спицах укрепленных перпендикулярно размещены экспонаты. На полочке, параллельной основанию, располагается картинный материал, аудио – материал. Венчает всю конструкцию </a:t>
            </a:r>
            <a:r>
              <a:rPr lang="ru-RU" sz="1600" dirty="0" err="1" smtClean="0"/>
              <a:t>макушечка</a:t>
            </a:r>
            <a:r>
              <a:rPr lang="ru-RU" sz="1600" dirty="0" smtClean="0"/>
              <a:t> в виде цветка колокольчика.</a:t>
            </a:r>
            <a:endParaRPr lang="ru-RU" sz="1600" dirty="0"/>
          </a:p>
        </p:txBody>
      </p:sp>
      <p:pic>
        <p:nvPicPr>
          <p:cNvPr id="6" name="Содержимое 5" descr="C:\Users\admin\Desktop\мини музей\DSC_2789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3600400" cy="63367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                                              Цели и задачи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514350">
              <a:buFont typeface="+mj-lt"/>
              <a:buAutoNum type="arabicPeriod"/>
            </a:pPr>
            <a:r>
              <a:rPr lang="ru-RU" dirty="0" smtClean="0"/>
              <a:t>- воспитание уважительного отношения к народным традициям и исконно русским промыслам;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-приобщение детей дошкольного возраста  к ценностям музыкальной культуры;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-развитие у детей художественного вкуса;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-организация мероприятий способствующих приобщению родителей детей к миру культуры;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-привлечение семей воспитанников детского сада к музыкально- творческой деятельности;</a:t>
            </a:r>
          </a:p>
          <a:p>
            <a:pPr marL="514350" indent="514350">
              <a:buFont typeface="+mj-lt"/>
              <a:buAutoNum type="arabicPeriod"/>
            </a:pPr>
            <a:r>
              <a:rPr lang="ru-RU" dirty="0" smtClean="0"/>
              <a:t>-повышение эффективности воспитательно-образовательного процесса работы с детьми.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                                             История колоколов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>
            <a:normAutofit lnSpcReduction="10000"/>
          </a:bodyPr>
          <a:lstStyle/>
          <a:p>
            <a:pPr indent="234000">
              <a:buNone/>
            </a:pPr>
            <a:r>
              <a:rPr lang="ru-RU" sz="2200" dirty="0" smtClean="0"/>
              <a:t>В русском языке слово «колокол» означает «звук из круга», «круговой» голос («коло+кол»).</a:t>
            </a:r>
          </a:p>
          <a:p>
            <a:pPr indent="234000">
              <a:buNone/>
            </a:pPr>
            <a:r>
              <a:rPr lang="ru-RU" sz="2200" dirty="0" smtClean="0"/>
              <a:t>Нежный и чистый звук колокольчика ласкает слух человека много лет. Неизвестно где и когда появился первый колокольчик.  Колокольчики бывают разной формы размера  и из разных материалов:</a:t>
            </a:r>
          </a:p>
          <a:p>
            <a:pPr indent="234000">
              <a:buNone/>
            </a:pPr>
            <a:r>
              <a:rPr lang="ru-RU" sz="2200" dirty="0" smtClean="0"/>
              <a:t>металла, стекла и глины (керамика и фарфор).</a:t>
            </a:r>
          </a:p>
          <a:p>
            <a:pPr indent="234000">
              <a:buNone/>
            </a:pPr>
            <a:r>
              <a:rPr lang="ru-RU" sz="2200" dirty="0" smtClean="0"/>
              <a:t>Колокольчики - ударный инструмент. Тембр колокольчика - серебристый, нежный, звонкий. Тембр колокола - густой, насыщенный, величавый. </a:t>
            </a:r>
          </a:p>
          <a:p>
            <a:pPr indent="234000">
              <a:buNone/>
            </a:pPr>
            <a:r>
              <a:rPr lang="ru-RU" sz="2200" dirty="0" smtClean="0"/>
              <a:t>Колокольный звон  будил жителей, напоминал о времени молитвы, звал на работу, на праздник, оповещал о пожарах, наводнениях, приближении врага, созывал народ для обсуждения важных дел. 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                                                  История колоколов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6215074" cy="5786454"/>
          </a:xfrm>
        </p:spPr>
        <p:txBody>
          <a:bodyPr>
            <a:normAutofit fontScale="70000" lnSpcReduction="20000"/>
          </a:bodyPr>
          <a:lstStyle/>
          <a:p>
            <a:pPr indent="342900">
              <a:buNone/>
            </a:pPr>
            <a:r>
              <a:rPr lang="ru-RU" dirty="0" smtClean="0"/>
              <a:t>Колокол состоит из колпака, юбочки, языка и ушей – отверстий, за которые поднимали колокол и подвешивали его на колокольню.</a:t>
            </a:r>
          </a:p>
          <a:p>
            <a:pPr indent="342900">
              <a:buNone/>
            </a:pPr>
            <a:r>
              <a:rPr lang="ru-RU" dirty="0" smtClean="0"/>
              <a:t>Нижняя, расклешенная часть колокольчика называется юбочка. Юбку украшали затейливым орнаментом и надписями, где указывали имя мастера,  место и дату изготовления, или веселой фразой (песенной строкой, поговоркой, напутствием, </a:t>
            </a:r>
            <a:r>
              <a:rPr lang="ru-RU" dirty="0" err="1" smtClean="0"/>
              <a:t>потешкой</a:t>
            </a:r>
            <a:r>
              <a:rPr lang="ru-RU" dirty="0" smtClean="0"/>
              <a:t> , загадкой). </a:t>
            </a:r>
          </a:p>
          <a:p>
            <a:pPr indent="342900">
              <a:buNone/>
            </a:pPr>
            <a:r>
              <a:rPr lang="ru-RU" dirty="0" smtClean="0"/>
              <a:t>Покупка колокольчика была радостным событием.</a:t>
            </a:r>
          </a:p>
          <a:p>
            <a:pPr indent="342900">
              <a:buNone/>
            </a:pPr>
            <a:r>
              <a:rPr lang="ru-RU" dirty="0" smtClean="0"/>
              <a:t>Веселые надписи:</a:t>
            </a:r>
          </a:p>
          <a:p>
            <a:pPr indent="342900">
              <a:buNone/>
            </a:pPr>
            <a:r>
              <a:rPr lang="ru-RU" dirty="0" smtClean="0"/>
              <a:t>«Под сим колокольчиком Валдая, мчится тройка удалая»</a:t>
            </a:r>
          </a:p>
          <a:p>
            <a:pPr indent="342900">
              <a:buNone/>
            </a:pPr>
            <a:r>
              <a:rPr lang="ru-RU" dirty="0" smtClean="0"/>
              <a:t>«Кто меня купит, тот счастлив будет».</a:t>
            </a:r>
          </a:p>
          <a:p>
            <a:pPr indent="342900">
              <a:buNone/>
            </a:pPr>
            <a:r>
              <a:rPr lang="ru-RU" dirty="0" smtClean="0"/>
              <a:t>«Кого люблю, тому дарю»</a:t>
            </a:r>
          </a:p>
          <a:p>
            <a:pPr indent="342900">
              <a:buNone/>
            </a:pPr>
            <a:r>
              <a:rPr lang="ru-RU" dirty="0" smtClean="0"/>
              <a:t>«Звоню потешаю, еду потешаю»</a:t>
            </a:r>
          </a:p>
          <a:p>
            <a:pPr indent="342900">
              <a:buNone/>
            </a:pPr>
            <a:r>
              <a:rPr lang="ru-RU" dirty="0" smtClean="0"/>
              <a:t>«Купи меня, я увеселю тебя»</a:t>
            </a:r>
          </a:p>
          <a:p>
            <a:pPr indent="342900">
              <a:buNone/>
            </a:pPr>
            <a:r>
              <a:rPr lang="ru-RU" dirty="0" smtClean="0"/>
              <a:t> «Без языка  и колокол нем.» </a:t>
            </a:r>
          </a:p>
          <a:p>
            <a:pPr indent="342900">
              <a:buNone/>
            </a:pPr>
            <a:r>
              <a:rPr lang="ru-RU" dirty="0" smtClean="0"/>
              <a:t>Словосочетание «колокольный звон» обозначает: звонить - ударять, бить, производить гул, бить в колокол, трясти колокольчиком.</a:t>
            </a:r>
          </a:p>
          <a:p>
            <a:pPr indent="342900">
              <a:buNone/>
            </a:pPr>
            <a:endParaRPr lang="ru-RU" sz="1400" dirty="0"/>
          </a:p>
        </p:txBody>
      </p:sp>
      <p:pic>
        <p:nvPicPr>
          <p:cNvPr id="7" name="Рисунок 6" descr="C:\Users\admin\Desktop\мини музей\DSC_28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857628"/>
            <a:ext cx="2657338" cy="1902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/>
              <a:t>                Разновидности колокольчика и использование в жизни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Поддужные ( под дугой);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Пожарные - сигнальные;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Станционные - при ж/</a:t>
            </a:r>
            <a:r>
              <a:rPr lang="ru-RU" dirty="0" err="1" smtClean="0"/>
              <a:t>д</a:t>
            </a:r>
            <a:r>
              <a:rPr lang="ru-RU" dirty="0" smtClean="0"/>
              <a:t> станциях;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Корабельные – рында;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Ямские - почтовые, курьерские;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Дверные - прикреплялись к двери для звона в прихожей;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Настольные - для вызова прислуги;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Свадебные;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Рыбацкие;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Пастушьи - (коровьи «ботала», </a:t>
            </a:r>
            <a:r>
              <a:rPr lang="ru-RU" dirty="0" err="1" smtClean="0"/>
              <a:t>гремки</a:t>
            </a:r>
            <a:r>
              <a:rPr lang="ru-RU" dirty="0" smtClean="0"/>
              <a:t>, побрякушки, гремушки, </a:t>
            </a:r>
            <a:r>
              <a:rPr lang="ru-RU" dirty="0" err="1" smtClean="0"/>
              <a:t>балабончики</a:t>
            </a:r>
            <a:r>
              <a:rPr lang="ru-RU" dirty="0" smtClean="0"/>
              <a:t>) на шее скота, для того, чтобы слышать, где корова на выпасе, для оберега от волков;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Куранты на часах (Московские на Спасской башне);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Церковные - на колокольнях;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/>
              <a:t>Сувенирные.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00042"/>
            <a:ext cx="8686800" cy="100013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                          </a:t>
            </a:r>
            <a:r>
              <a:rPr lang="ru-RU" sz="2000" dirty="0" smtClean="0"/>
              <a:t>    конспекты занятий, сценарии, развлечения с использованием колокольчиков, статьи и фото материалы о истории колоколов и их многообразии 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" name="Содержимое 5" descr="C:\Users\admin\Desktop\мини музей\DSC_2811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5196718" cy="35655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Аудио и видео материалы</a:t>
            </a: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«Колокольный звон Введенской церкви»</a:t>
            </a:r>
          </a:p>
          <a:p>
            <a:r>
              <a:rPr lang="ru-RU" sz="2000" dirty="0" smtClean="0"/>
              <a:t>«Русский колокольный звон», презентации,</a:t>
            </a:r>
          </a:p>
          <a:p>
            <a:r>
              <a:rPr lang="ru-RU" sz="2000" dirty="0" smtClean="0"/>
              <a:t>«Белгородский карильон» и др.</a:t>
            </a:r>
            <a:endParaRPr lang="ru-RU" sz="2000" dirty="0"/>
          </a:p>
        </p:txBody>
      </p:sp>
      <p:pic>
        <p:nvPicPr>
          <p:cNvPr id="6" name="Рисунок 5" descr="C:\Users\admin\Desktop\мини музей\P1010029.JPG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12990" r="12990"/>
          <a:stretch>
            <a:fillRect/>
          </a:stretch>
        </p:blipFill>
        <p:spPr bwMode="auto">
          <a:prstGeom prst="roundRect">
            <a:avLst>
              <a:gd name="adj" fmla="val 16667"/>
            </a:avLst>
          </a:prstGeom>
          <a:solidFill>
            <a:schemeClr val="bg2"/>
          </a:solidFill>
          <a:ln w="3000" cap="rnd">
            <a:noFill/>
            <a:rou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Сувенирные колокольчики с логотипом города</a:t>
            </a:r>
            <a:endParaRPr lang="ru-RU" sz="3200" dirty="0"/>
          </a:p>
        </p:txBody>
      </p:sp>
      <p:pic>
        <p:nvPicPr>
          <p:cNvPr id="5" name="Содержимое 4" descr="C:\Users\admin\Desktop\мини музей\P1010444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071678"/>
            <a:ext cx="6357982" cy="36369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868</TotalTime>
  <Words>779</Words>
  <Application>Microsoft Office PowerPoint</Application>
  <PresentationFormat>Экран (4:3)</PresentationFormat>
  <Paragraphs>87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Мини – музей колокольчиков                </vt:lpstr>
      <vt:lpstr>Мини-музей колокольчиков</vt:lpstr>
      <vt:lpstr>                                              Цели и задачи</vt:lpstr>
      <vt:lpstr>                                             История колоколов  </vt:lpstr>
      <vt:lpstr>                                                  История колоколов </vt:lpstr>
      <vt:lpstr>                Разновидности колокольчика и использование в жизни </vt:lpstr>
      <vt:lpstr>                              конспекты занятий, сценарии, развлечения с использованием колокольчиков, статьи и фото материалы о истории колоколов и их многообразии .</vt:lpstr>
      <vt:lpstr>Аудио и видео материалы</vt:lpstr>
      <vt:lpstr>Сувенирные колокольчики с логотипом города</vt:lpstr>
      <vt:lpstr>        Сувенирные колокольчики</vt:lpstr>
      <vt:lpstr>Колокольчики изготовленные своими руками</vt:lpstr>
      <vt:lpstr>Металлические колокольчики, бубенцы</vt:lpstr>
      <vt:lpstr>Раскрась колокольчик</vt:lpstr>
      <vt:lpstr>Фото материалы по теме: «колокольчик»</vt:lpstr>
      <vt:lpstr>картотека подвижных, музыкальных игр с колокольчиком.</vt:lpstr>
      <vt:lpstr>Материалы для творчества</vt:lpstr>
      <vt:lpstr>            Музей колокольчиков</vt:lpstr>
      <vt:lpstr>                      Колокола и колокольчики в музыке 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Колокола в музыке     Проект «Классическая музыка в детском саду»</dc:title>
  <dc:creator>Пользоватеь</dc:creator>
  <cp:lastModifiedBy>1</cp:lastModifiedBy>
  <cp:revision>112</cp:revision>
  <dcterms:created xsi:type="dcterms:W3CDTF">2013-07-31T13:44:35Z</dcterms:created>
  <dcterms:modified xsi:type="dcterms:W3CDTF">2020-09-11T12:29:24Z</dcterms:modified>
</cp:coreProperties>
</file>