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122" autoAdjust="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3FA21-B6DB-4400-8C19-D384D5D1C202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F4B4C-54FE-4C2C-9974-809E977E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«ОДЕЯЛО»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2900" dirty="0" smtClean="0"/>
              <a:t>Шила бабушка внучатам</a:t>
            </a:r>
            <a:br>
              <a:rPr lang="ru-RU" sz="2900" dirty="0" smtClean="0"/>
            </a:br>
            <a:r>
              <a:rPr lang="ru-RU" sz="2900" dirty="0" smtClean="0"/>
              <a:t>Из лоскутьев одеяло.</a:t>
            </a:r>
            <a:br>
              <a:rPr lang="ru-RU" sz="2900" dirty="0" smtClean="0"/>
            </a:br>
            <a:r>
              <a:rPr lang="ru-RU" sz="2900" dirty="0" smtClean="0"/>
              <a:t>В </a:t>
            </a:r>
            <a:r>
              <a:rPr lang="ru-RU" sz="2900" dirty="0" err="1" smtClean="0"/>
              <a:t>сундучишке</a:t>
            </a:r>
            <a:r>
              <a:rPr lang="ru-RU" sz="2900" dirty="0" smtClean="0"/>
              <a:t> небогатом</a:t>
            </a:r>
            <a:br>
              <a:rPr lang="ru-RU" sz="2900" dirty="0" smtClean="0"/>
            </a:br>
            <a:r>
              <a:rPr lang="ru-RU" sz="2900" dirty="0" smtClean="0"/>
              <a:t>Разбирала, узнавала:</a:t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Вот горошек старой шторки,</a:t>
            </a:r>
            <a:br>
              <a:rPr lang="ru-RU" sz="2900" dirty="0" smtClean="0"/>
            </a:br>
            <a:r>
              <a:rPr lang="ru-RU" sz="2900" dirty="0" smtClean="0"/>
              <a:t>Вот остаток покрывала…</a:t>
            </a:r>
            <a:br>
              <a:rPr lang="ru-RU" sz="2900" dirty="0" smtClean="0"/>
            </a:br>
            <a:r>
              <a:rPr lang="ru-RU" sz="2900" dirty="0" smtClean="0"/>
              <a:t>Вот кусок от гимнастёрки –</a:t>
            </a:r>
            <a:br>
              <a:rPr lang="ru-RU" sz="2900" dirty="0" smtClean="0"/>
            </a:br>
            <a:r>
              <a:rPr lang="ru-RU" sz="2900" dirty="0" smtClean="0"/>
              <a:t>В ней когда-то воевала.</a:t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В этом – радостно плясала…</a:t>
            </a:r>
            <a:br>
              <a:rPr lang="ru-RU" sz="2900" dirty="0" smtClean="0"/>
            </a:br>
            <a:r>
              <a:rPr lang="ru-RU" sz="2900" dirty="0" smtClean="0"/>
              <a:t>В этом – горько </a:t>
            </a:r>
            <a:r>
              <a:rPr lang="ru-RU" sz="2900" dirty="0" err="1" smtClean="0"/>
              <a:t>голосилось</a:t>
            </a:r>
            <a:r>
              <a:rPr lang="ru-RU" sz="2900" dirty="0" smtClean="0"/>
              <a:t>…</a:t>
            </a:r>
            <a:br>
              <a:rPr lang="ru-RU" sz="2900" dirty="0" smtClean="0"/>
            </a:br>
            <a:r>
              <a:rPr lang="ru-RU" sz="2900" dirty="0" smtClean="0"/>
              <a:t>В небольшое одеяло</a:t>
            </a:r>
            <a:br>
              <a:rPr lang="ru-RU" sz="2900" dirty="0" smtClean="0"/>
            </a:br>
            <a:r>
              <a:rPr lang="ru-RU" sz="2900" dirty="0" smtClean="0"/>
              <a:t>Жизнь нелёгкая вместилась</a:t>
            </a:r>
            <a:r>
              <a:rPr lang="ru-RU" sz="2900" b="1" dirty="0" smtClean="0"/>
              <a:t>.</a:t>
            </a: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 </a:t>
            </a:r>
          </a:p>
          <a:p>
            <a:endParaRPr lang="ru-RU" dirty="0"/>
          </a:p>
        </p:txBody>
      </p:sp>
      <p:pic>
        <p:nvPicPr>
          <p:cNvPr id="1026" name="Picture 2" descr="C:\Users\Админ\Desktop\Хабиров Р.С.,  «Сон», 200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62499" y="2071679"/>
            <a:ext cx="4194461" cy="3282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611560" y="260648"/>
            <a:ext cx="3888432" cy="592679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Геометрические формы шаблонов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076056" y="188640"/>
            <a:ext cx="3857632" cy="5998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Схемы лоскутного шитья</a:t>
            </a:r>
          </a:p>
          <a:p>
            <a:endParaRPr lang="ru-RU" dirty="0"/>
          </a:p>
        </p:txBody>
      </p:sp>
      <p:pic>
        <p:nvPicPr>
          <p:cNvPr id="7" name="Picture 3" descr="C:\Documents and Settings\Admin\Рабочий стол\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1556793"/>
            <a:ext cx="3456384" cy="3888432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clip_image0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124744"/>
            <a:ext cx="2376264" cy="2376264"/>
          </a:xfrm>
          <a:prstGeom prst="rect">
            <a:avLst/>
          </a:prstGeom>
          <a:noFill/>
        </p:spPr>
      </p:pic>
      <p:pic>
        <p:nvPicPr>
          <p:cNvPr id="3076" name="Picture 4" descr="1415895759_patchwork_1-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908720"/>
            <a:ext cx="2160240" cy="285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image2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836987"/>
            <a:ext cx="4538396" cy="2616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1297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Последовательность изготовления образца  в технике лоскутного шитья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47800"/>
            <a:ext cx="8682168" cy="522156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Технология изготовления шаблона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-Составить схему образца из геометрических фигур;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-цветовое решение;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-начертить на картоне геометрическую фигуру нужного размера;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400" dirty="0" smtClean="0"/>
              <a:t>         Технология выкраивания деталей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-Отутюжить ткань;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-Наложить шаблон на изнаночную сторону ткани с учетом долевой нити, приколоть, обвести контуры, отложить припуски;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400" dirty="0" smtClean="0"/>
              <a:t>                  Раскрой  деталей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 Вырезать детали по внешним контурам</a:t>
            </a:r>
          </a:p>
          <a:p>
            <a:pPr>
              <a:buNone/>
            </a:pPr>
            <a:endParaRPr lang="ru-RU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Последовательность изготовления образца  в технике лоскутного шитья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              </a:t>
            </a:r>
            <a:r>
              <a:rPr lang="ru-RU" sz="2400" dirty="0" smtClean="0"/>
              <a:t>Соединение деталей</a:t>
            </a:r>
          </a:p>
          <a:p>
            <a:pPr>
              <a:buNone/>
            </a:pPr>
            <a:r>
              <a:rPr lang="ru-RU" sz="2400" dirty="0" smtClean="0"/>
              <a:t>-Сложите две детали лицевой стороной внутрь и сколите их булавками;</a:t>
            </a:r>
          </a:p>
          <a:p>
            <a:pPr>
              <a:buNone/>
            </a:pPr>
            <a:r>
              <a:rPr lang="ru-RU" sz="2400" dirty="0" smtClean="0"/>
              <a:t>-Стачать детали;</a:t>
            </a:r>
          </a:p>
          <a:p>
            <a:pPr>
              <a:buNone/>
            </a:pPr>
            <a:r>
              <a:rPr lang="ru-RU" sz="2400" dirty="0" smtClean="0"/>
              <a:t>-Заутюжить припуски на швы в сторону более темной детали;</a:t>
            </a:r>
          </a:p>
          <a:p>
            <a:pPr>
              <a:buNone/>
            </a:pPr>
            <a:r>
              <a:rPr lang="ru-RU" sz="2400" dirty="0" smtClean="0"/>
              <a:t>Стачать последовательно все детали лоскутной части образца согласно схеме.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Тема «Лоскутное шитье»</a:t>
            </a:r>
            <a:endParaRPr lang="ru-RU" sz="6000" dirty="0"/>
          </a:p>
        </p:txBody>
      </p:sp>
      <p:pic>
        <p:nvPicPr>
          <p:cNvPr id="6" name="Рисунок 5" descr="http://im2-tub-ru.yandex.net/i?id=59961585f6b9101afc3c575163e5b948-134-144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149080"/>
            <a:ext cx="2736304" cy="2300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3-tub-ru.yandex.net/i?id=613240e50b6dba208ec72810c4637bc7-11-144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221088"/>
            <a:ext cx="2873355" cy="2297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1-tub-ru.yandex.net/i?id=16040ff9422cb358270e174ae0f7bb80-54-144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2924944"/>
            <a:ext cx="1994520" cy="316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611560" y="908720"/>
            <a:ext cx="4233664" cy="3240360"/>
          </a:xfrm>
        </p:spPr>
        <p:txBody>
          <a:bodyPr/>
          <a:lstStyle/>
          <a:p>
            <a:r>
              <a:rPr lang="ru-RU" i="1" u="sng" dirty="0" smtClean="0"/>
              <a:t>Лоскутное шитье-</a:t>
            </a:r>
            <a:r>
              <a:rPr lang="ru-RU" dirty="0" smtClean="0"/>
              <a:t>это</a:t>
            </a:r>
            <a:r>
              <a:rPr lang="ru-RU" i="1" u="sng" dirty="0" smtClean="0"/>
              <a:t> </a:t>
            </a:r>
            <a:r>
              <a:rPr lang="ru-RU" dirty="0" smtClean="0"/>
              <a:t>вид рукоделия при котором по принципу мозаики сшивается  цельное изделие из разноцветных кусочков ткани.</a:t>
            </a:r>
            <a:endParaRPr lang="ru-RU" dirty="0"/>
          </a:p>
        </p:txBody>
      </p:sp>
      <p:pic>
        <p:nvPicPr>
          <p:cNvPr id="8" name="Содержимое 7" descr="http://im0-tub-ru.yandex.net/i?id=8c19e48a14c3973bbf7bbb9afd418b3b-44-144&amp;n=21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148064" y="3501008"/>
            <a:ext cx="3633192" cy="272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128792" cy="576064"/>
          </a:xfrm>
        </p:spPr>
        <p:txBody>
          <a:bodyPr>
            <a:noAutofit/>
          </a:bodyPr>
          <a:lstStyle/>
          <a:p>
            <a:r>
              <a:rPr lang="ru-RU" sz="3600" dirty="0" smtClean="0"/>
              <a:t>Возможности лоскутного шитья</a:t>
            </a:r>
            <a:endParaRPr lang="ru-RU" sz="3600" dirty="0"/>
          </a:p>
        </p:txBody>
      </p:sp>
      <p:pic>
        <p:nvPicPr>
          <p:cNvPr id="7" name="Рисунок 6" descr="http://im1-tub-ru.yandex.net/i?id=67ad4cc68774e70acd50073846d90285-135-144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124744"/>
            <a:ext cx="187220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1-tub-ru.yandex.net/i?id=63b37a4b7abce19156fa7755772ecccc-99-144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052736"/>
            <a:ext cx="216024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3-tub-ru.yandex.net/i?id=01a4c166a51b244b1177e4d334c73df9-17-144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3356992"/>
            <a:ext cx="1878330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3-tub-ru.yandex.net/i?id=41899a8010433e7fbf36416f050a75ce-33-144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3212976"/>
            <a:ext cx="1903095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m2-tub-ru.yandex.net/i?id=820683a6fc10579c2d1e2b8f2dfc94cc-34-144&amp;n=21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3212976"/>
            <a:ext cx="1296144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im3-tub-ru.yandex.net/i?id=fe7392c28253f1595767058232c682fb-66-144&amp;n=21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5157192"/>
            <a:ext cx="1577211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im0-tub-ru.yandex.net/i?id=3162678877cee94f7aaedf7be84f5872-119-144&amp;n=21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95936" y="4941168"/>
            <a:ext cx="172819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://im0-tub-ru.yandex.net/i?id=5e622ce3b5f23ea456796cdf2bf20fa0-94-144&amp;n=21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00192" y="5013176"/>
            <a:ext cx="1890395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i?id=8d312a29b60582c973a6d3680351e4b5-118-144&amp;n=2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3" y="1268760"/>
            <a:ext cx="2002601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История лоскутного шитья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Autofit/>
          </a:bodyPr>
          <a:lstStyle/>
          <a:p>
            <a:r>
              <a:rPr lang="ru-RU" sz="2000" dirty="0" smtClean="0"/>
              <a:t>До недавнего времени принято было считать, что лоскутное шитье возникло в Англии, затем переселенцы «занесли» этот вид рукоделия в Америку.</a:t>
            </a:r>
          </a:p>
          <a:p>
            <a:r>
              <a:rPr lang="ru-RU" sz="2000" dirty="0" smtClean="0"/>
              <a:t>В России лоскутное шитье стало активно развиваться в середине XΙX в., когда широкое распространение получили хлопчатобумажные ткани и стали предметом повседневного обихода.</a:t>
            </a:r>
          </a:p>
          <a:p>
            <a:r>
              <a:rPr lang="ru-RU" sz="2000" dirty="0" smtClean="0"/>
              <a:t>Лоскутное шитье зародилось и развивалось в крестьянской среде. </a:t>
            </a:r>
          </a:p>
          <a:p>
            <a:r>
              <a:rPr lang="ru-RU" sz="2000" dirty="0" smtClean="0"/>
              <a:t>Редкая крестьянская изба не имела лоскутного одеяла, сшитого из кусочков отслужившей свой срок одежды. </a:t>
            </a:r>
          </a:p>
          <a:p>
            <a:r>
              <a:rPr lang="ru-RU" sz="2000" dirty="0" smtClean="0"/>
              <a:t>В некоторых областях России традиционно изготовление лоскутных одеял было связано со свадебным обрядом: оно было частью приданого. Лоскутное одеяло принято было дарить на рождение ребенка.</a:t>
            </a:r>
          </a:p>
          <a:p>
            <a:r>
              <a:rPr lang="ru-RU" sz="2000" dirty="0" smtClean="0"/>
              <a:t>Среди городского населения изделия из лоскутов долгое время считались признаком бедности.  И лишь в 70-е годы XX в., когда в моду вошел фольклорный стиль, вновь возник интерес к лоскутному шитью. С тех пор интерес к этому виду декоративно- прикладного искусства неуклонно  растет.   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Виды лоскутного шитья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9592" y="1196752"/>
            <a:ext cx="4193616" cy="4968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i="1" u="sng" dirty="0" smtClean="0"/>
              <a:t>Техника «</a:t>
            </a:r>
            <a:r>
              <a:rPr lang="ru-RU" sz="2400" i="1" u="sng" dirty="0" err="1" smtClean="0"/>
              <a:t>Пэчворк</a:t>
            </a:r>
            <a:r>
              <a:rPr lang="ru-RU" sz="2400" i="1" u="sng" dirty="0" smtClean="0"/>
              <a:t>» </a:t>
            </a:r>
            <a:r>
              <a:rPr lang="ru-RU" sz="2400" dirty="0" smtClean="0"/>
              <a:t>-аппликация  или шитье из лоскутов путем  накладывания мелких деталей на более крупные</a:t>
            </a:r>
            <a:r>
              <a:rPr lang="en-US" sz="2400" dirty="0" smtClean="0"/>
              <a:t>.</a:t>
            </a:r>
            <a:r>
              <a:rPr lang="ru-RU" sz="2400" dirty="0" smtClean="0"/>
              <a:t>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i="1" u="sng" dirty="0" smtClean="0"/>
              <a:t>Техника  «</a:t>
            </a:r>
            <a:r>
              <a:rPr lang="ru-RU" sz="2400" i="1" u="sng" dirty="0" err="1" smtClean="0"/>
              <a:t>Квилтинг</a:t>
            </a:r>
            <a:r>
              <a:rPr lang="ru-RU" sz="2400" i="1" u="sng" dirty="0" smtClean="0"/>
              <a:t>»</a:t>
            </a:r>
            <a:r>
              <a:rPr lang="en-US" sz="2400" dirty="0" smtClean="0"/>
              <a:t>-</a:t>
            </a:r>
            <a:r>
              <a:rPr lang="ru-RU" sz="2400" dirty="0" smtClean="0"/>
              <a:t>сшивание, </a:t>
            </a:r>
            <a:r>
              <a:rPr lang="ru-RU" sz="2400" dirty="0" err="1" smtClean="0"/>
              <a:t>простегивание</a:t>
            </a:r>
            <a:r>
              <a:rPr lang="ru-RU" sz="2400" dirty="0" smtClean="0"/>
              <a:t>. Включает в себя технику </a:t>
            </a:r>
            <a:r>
              <a:rPr lang="ru-RU" sz="2400" dirty="0" err="1" smtClean="0"/>
              <a:t>пэчворк</a:t>
            </a:r>
            <a:r>
              <a:rPr lang="ru-RU" sz="2400" dirty="0" smtClean="0"/>
              <a:t>, аппликацию, вышивку, стежки, и строчки</a:t>
            </a:r>
          </a:p>
          <a:p>
            <a:endParaRPr lang="ru-RU" sz="2000" dirty="0" smtClean="0"/>
          </a:p>
        </p:txBody>
      </p:sp>
      <p:pic>
        <p:nvPicPr>
          <p:cNvPr id="5" name="Содержимое 4" descr="http://im2-tub-ru.yandex.net/i?id=0bb326fc71b336b101624748676a984b-01-144&amp;n=21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196752"/>
            <a:ext cx="252028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&amp;Kcy;&amp;vcy;&amp;icy;&amp;lcy;&amp;tcy;&amp;icy;&amp;ncy;&amp;gcy; Cathy K / &amp;Mcy;&amp;ocy;&amp;dcy;&amp;acy; / &amp;yacy;&amp;pcy;&amp;ocy;&amp;ncy;&amp;scy;&amp;kcy;&amp;icy;&amp;jcy; &amp;kcy;&amp;vcy;&amp;icy;&amp;lcy;&amp;tcy;&amp;icy;&amp;ncy;&amp;gcy; / Pinme.ru / &amp;Acy;&amp;ncy;&amp;acy;&amp;scy;&amp;tcy;&amp;acy;&amp;scy;&amp;icy;&amp;yacy; &amp;Pcy;&amp;lcy;&amp;ocy;&amp;tcy;&amp;ncy;&amp;icy;&amp;kcy;&amp;ocy;&amp;v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645024"/>
            <a:ext cx="267176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Виды лоскутного шитья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2400" i="1" u="sng" dirty="0" smtClean="0"/>
              <a:t>Техника «Изба» </a:t>
            </a:r>
            <a:r>
              <a:rPr lang="ru-RU" sz="2400" dirty="0" smtClean="0"/>
              <a:t>-способ соединения полосок  вокруг маленького квадрата.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i="1" u="sng" dirty="0" smtClean="0"/>
              <a:t>Техника «Спираль» </a:t>
            </a:r>
            <a:r>
              <a:rPr lang="ru-RU" sz="2400" i="1" dirty="0" smtClean="0"/>
              <a:t>-</a:t>
            </a:r>
            <a:r>
              <a:rPr lang="ru-RU" sz="2400" dirty="0" smtClean="0"/>
              <a:t>лоскутки узора нашивают на основу при помощи швейной машины, начиная работу от центра изделия двигаясь по часовой стрелки.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56792"/>
            <a:ext cx="3657600" cy="463064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3074" name="Picture 2" descr="C:\Documents and Settings\Admin\Рабочий стол\clip_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628800"/>
            <a:ext cx="3240360" cy="1512168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clip_image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789040"/>
            <a:ext cx="2376264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Инструменты и материалы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12494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Ручные иглы;</a:t>
            </a:r>
          </a:p>
          <a:p>
            <a:r>
              <a:rPr lang="ru-RU" sz="2800" dirty="0" smtClean="0"/>
              <a:t>Линейка, карандаш;</a:t>
            </a:r>
          </a:p>
          <a:p>
            <a:r>
              <a:rPr lang="ru-RU" sz="2800" dirty="0" smtClean="0"/>
              <a:t>Картон;</a:t>
            </a:r>
          </a:p>
          <a:p>
            <a:r>
              <a:rPr lang="ru-RU" sz="2800" dirty="0" smtClean="0"/>
              <a:t>Ситец, тюль, шерсть, батист, мешковина, атлас, драп, шелк.</a:t>
            </a:r>
          </a:p>
          <a:p>
            <a:r>
              <a:rPr lang="ru-RU" sz="2800" dirty="0" smtClean="0"/>
              <a:t>Для начинающих: ситец, сатин, лен. </a:t>
            </a:r>
          </a:p>
        </p:txBody>
      </p:sp>
      <p:pic>
        <p:nvPicPr>
          <p:cNvPr id="4098" name="Picture 2" descr="C:\Documents and Settings\Admin\Рабочий стол\технология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437112"/>
            <a:ext cx="2143125" cy="1428750"/>
          </a:xfrm>
          <a:prstGeom prst="rect">
            <a:avLst/>
          </a:prstGeom>
          <a:noFill/>
        </p:spPr>
      </p:pic>
      <p:pic>
        <p:nvPicPr>
          <p:cNvPr id="4099" name="Picture 3" descr="C:\Documents and Settings\Admin\Рабочий стол\технология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509120"/>
            <a:ext cx="150495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Прихватки</a:t>
            </a:r>
            <a:endParaRPr lang="ru-RU" dirty="0"/>
          </a:p>
        </p:txBody>
      </p:sp>
      <p:pic>
        <p:nvPicPr>
          <p:cNvPr id="1026" name="Picture 2" descr="C:\Users\Админ\Desktop\s12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1"/>
            <a:ext cx="4643469" cy="3482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391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«ОДЕЯЛО» </vt:lpstr>
      <vt:lpstr>Тема «Лоскутное шитье»</vt:lpstr>
      <vt:lpstr>           </vt:lpstr>
      <vt:lpstr>Возможности лоскутного шитья</vt:lpstr>
      <vt:lpstr>История лоскутного шитья </vt:lpstr>
      <vt:lpstr>Виды лоскутного шитья</vt:lpstr>
      <vt:lpstr>Виды лоскутного шитья</vt:lpstr>
      <vt:lpstr>Инструменты и материалы</vt:lpstr>
      <vt:lpstr>Прихватки</vt:lpstr>
      <vt:lpstr>Слайд 10</vt:lpstr>
      <vt:lpstr>Последовательность изготовления образца  в технике лоскутного шитья</vt:lpstr>
      <vt:lpstr>Последовательность изготовления образца  в технике лоскутного шитья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</dc:title>
  <dc:creator>Admin</dc:creator>
  <cp:lastModifiedBy>Админ</cp:lastModifiedBy>
  <cp:revision>30</cp:revision>
  <dcterms:created xsi:type="dcterms:W3CDTF">2015-03-10T03:35:58Z</dcterms:created>
  <dcterms:modified xsi:type="dcterms:W3CDTF">2020-04-14T16:36:12Z</dcterms:modified>
</cp:coreProperties>
</file>