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70" r:id="rId3"/>
    <p:sldId id="277" r:id="rId4"/>
    <p:sldId id="256" r:id="rId5"/>
    <p:sldId id="273" r:id="rId6"/>
    <p:sldId id="278" r:id="rId7"/>
    <p:sldId id="275" r:id="rId8"/>
    <p:sldId id="263" r:id="rId9"/>
    <p:sldId id="265" r:id="rId10"/>
    <p:sldId id="267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500" b="1" i="1" dirty="0" smtClean="0">
                <a:solidFill>
                  <a:schemeClr val="accent2">
                    <a:lumMod val="75000"/>
                  </a:schemeClr>
                </a:solidFill>
              </a:rPr>
              <a:t>Восемнадцатое ноября</a:t>
            </a:r>
            <a:br>
              <a:rPr lang="ru-RU" sz="3500" b="1" i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3500" b="1" i="1" dirty="0" smtClean="0">
                <a:solidFill>
                  <a:schemeClr val="accent2">
                    <a:lumMod val="75000"/>
                  </a:schemeClr>
                </a:solidFill>
              </a:rPr>
              <a:t>Классная работа</a:t>
            </a:r>
            <a:endParaRPr lang="ru-RU" sz="35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Прямоугольник 3"/>
          <p:cNvPicPr>
            <a:picLocks noGrp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2703916"/>
            <a:ext cx="8229600" cy="23185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2564904"/>
            <a:ext cx="8229600" cy="1143000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Оценка выполнения теста: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«5» - 6 правильных ответов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«4» - 5 правильных ответов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«3» - 3-4 правильных ответа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«2» - 2 правильных ответа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204864"/>
            <a:ext cx="8229600" cy="1143000"/>
          </a:xfrm>
        </p:spPr>
        <p:txBody>
          <a:bodyPr>
            <a:noAutofit/>
          </a:bodyPr>
          <a:lstStyle/>
          <a:p>
            <a:r>
              <a:rPr lang="ru-RU" sz="5000" b="1" i="1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Домашнее задание: </a:t>
            </a:r>
            <a:br>
              <a:rPr lang="ru-RU" sz="5000" b="1" i="1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</a:br>
            <a:r>
              <a:rPr lang="ru-RU" sz="5000" b="1" i="1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/>
            </a:r>
            <a:br>
              <a:rPr lang="ru-RU" sz="5000" b="1" i="1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</a:br>
            <a:r>
              <a:rPr lang="ru-RU" sz="5000" b="1" i="1" dirty="0" smtClean="0">
                <a:solidFill>
                  <a:schemeClr val="accent2">
                    <a:lumMod val="75000"/>
                  </a:schemeClr>
                </a:solidFill>
                <a:cs typeface="Times New Roman" pitchFamily="18" charset="0"/>
              </a:rPr>
              <a:t>правило стр. 90, упр. 160               сл. 1 – 10 (4)</a:t>
            </a:r>
            <a:r>
              <a:rPr lang="ru-RU" sz="5000" b="1" i="1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5000" b="1" i="1" dirty="0" smtClean="0">
                <a:solidFill>
                  <a:schemeClr val="accent2">
                    <a:lumMod val="75000"/>
                  </a:schemeClr>
                </a:solidFill>
              </a:rPr>
            </a:br>
            <a:endParaRPr lang="ru-RU" sz="50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2913" y="12700"/>
            <a:ext cx="5194300" cy="1103313"/>
          </a:xfrm>
          <a:prstGeom prst="rect">
            <a:avLst/>
          </a:prstGeom>
          <a:noFill/>
        </p:spPr>
      </p:pic>
      <p:pic>
        <p:nvPicPr>
          <p:cNvPr id="4099" name="Picture 4" descr="D:\клипарты\Дети\022c253e165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450" y="1196975"/>
            <a:ext cx="2887663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5" descr="D:\клипарты\Дети\3n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9700" y="836613"/>
            <a:ext cx="1873250" cy="315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7" descr="http://img1.liveinternet.ru/images/attach/c/5/87/872/87872617_323501297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76825" y="4221163"/>
            <a:ext cx="2386013" cy="2386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9" descr="http://img1.liveinternet.ru/images/attach/c/5/87/872/87872607_large_73983286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47813" y="4221163"/>
            <a:ext cx="2349500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Прямоугольник 6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998913" y="4224338"/>
            <a:ext cx="2024062" cy="1987550"/>
          </a:xfrm>
          <a:prstGeom prst="rect">
            <a:avLst/>
          </a:prstGeom>
          <a:noFill/>
        </p:spPr>
      </p:pic>
      <p:pic>
        <p:nvPicPr>
          <p:cNvPr id="8" name="Прямоугольник 7"/>
          <p:cNvPicPr>
            <a:picLocks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69900" y="4297363"/>
            <a:ext cx="2024063" cy="1987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71546"/>
            <a:ext cx="8229600" cy="2214578"/>
          </a:xfrm>
        </p:spPr>
        <p:txBody>
          <a:bodyPr>
            <a:normAutofit/>
          </a:bodyPr>
          <a:lstStyle/>
          <a:p>
            <a:r>
              <a:rPr lang="ru-RU" sz="4010" b="1" i="1" dirty="0" smtClean="0"/>
              <a:t>Сторона, гуща, тоска, ограда, потеха, ошибка, секунда, встреча, отвага, юноша.</a:t>
            </a:r>
            <a:endParaRPr lang="ru-RU" sz="401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620713"/>
            <a:ext cx="8785225" cy="5832475"/>
          </a:xfrm>
        </p:spPr>
        <p:txBody>
          <a:bodyPr>
            <a:normAutofit/>
          </a:bodyPr>
          <a:lstStyle/>
          <a:p>
            <a:pPr algn="l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67544" y="980728"/>
          <a:ext cx="8208912" cy="532859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208912"/>
              </a:tblGrid>
              <a:tr h="888099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быстрая река - интересная книга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88809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берег рек… – страница книг…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888099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плыть по рек… – читать по книг…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888099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войти в рек… – смотрю в книг… 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888099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туман над рек… – заинтересовался книг…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888099">
                <a:tc>
                  <a:txBody>
                    <a:bodyPr/>
                    <a:lstStyle/>
                    <a:p>
                      <a:r>
                        <a:rPr lang="ru-RU" sz="32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построили на рек… – найти в книг…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3059113" y="66675"/>
            <a:ext cx="6084887" cy="551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 i="1" u="sng" dirty="0">
                <a:solidFill>
                  <a:srgbClr val="FF6600"/>
                </a:solidFill>
              </a:rPr>
              <a:t>Задачи урока:</a:t>
            </a:r>
          </a:p>
          <a:p>
            <a:r>
              <a:rPr lang="ru-RU" sz="4400" dirty="0" smtClean="0">
                <a:solidFill>
                  <a:srgbClr val="FF6600"/>
                </a:solidFill>
              </a:rPr>
              <a:t>Поупражняться </a:t>
            </a:r>
            <a:r>
              <a:rPr lang="ru-RU" sz="4400" dirty="0">
                <a:solidFill>
                  <a:srgbClr val="FF6600"/>
                </a:solidFill>
              </a:rPr>
              <a:t>в распознавании имен существительных 1-го склонения;</a:t>
            </a:r>
          </a:p>
          <a:p>
            <a:r>
              <a:rPr lang="ru-RU" sz="4400" dirty="0">
                <a:solidFill>
                  <a:srgbClr val="FF6600"/>
                </a:solidFill>
              </a:rPr>
              <a:t>Научиться правильно писать их падежные окончания.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928662" y="0"/>
            <a:ext cx="7429552" cy="349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7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Песчинка,  землю,  из воды, звездой,  ладошку,  водой.</a:t>
            </a:r>
            <a:endParaRPr kumimoji="0" lang="ru-RU" sz="4070" b="1" i="1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" descr="D:\4 класс\русский язык уроки\таблицы\скриншон\0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" y="260350"/>
            <a:ext cx="7870825" cy="616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0"/>
            <a:ext cx="7772400" cy="108012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Проверка.</a:t>
            </a: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395536" y="980728"/>
            <a:ext cx="8496944" cy="5400600"/>
          </a:xfrm>
        </p:spPr>
        <p:txBody>
          <a:bodyPr>
            <a:normAutofit fontScale="85000" lnSpcReduction="20000"/>
          </a:bodyPr>
          <a:lstStyle/>
          <a:p>
            <a:pPr algn="just">
              <a:lnSpc>
                <a:spcPct val="270000"/>
              </a:lnSpc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В домике на краю </a:t>
            </a: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деревни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жили </a:t>
            </a: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дедушка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котёнок. А под </a:t>
            </a: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печкой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был дом у </a:t>
            </a: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мышки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Дедушка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котёнок делали вид, что не знают об этом. А </a:t>
            </a: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мышка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была хорошая: нигде не шныряла, ничего не роняла, только подбирала </a:t>
            </a:r>
            <a:r>
              <a:rPr lang="ru-RU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крошки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716016" y="1268760"/>
            <a:ext cx="9361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скл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15816" y="2276872"/>
            <a:ext cx="9361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скл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236296" y="1268760"/>
            <a:ext cx="9361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скл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740352" y="3284984"/>
            <a:ext cx="9361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скл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380312" y="2276872"/>
            <a:ext cx="9361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скл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96136" y="2276872"/>
            <a:ext cx="9361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скл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10800000" flipV="1">
            <a:off x="3347864" y="5301208"/>
            <a:ext cx="9361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скл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11560" y="260648"/>
            <a:ext cx="7772400" cy="1196752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Тест.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371600" y="1412776"/>
            <a:ext cx="6400800" cy="4226024"/>
          </a:xfrm>
        </p:spPr>
        <p:txBody>
          <a:bodyPr>
            <a:normAutofit/>
          </a:bodyPr>
          <a:lstStyle/>
          <a:p>
            <a:pPr marL="514350" indent="-514350" algn="l">
              <a:buAutoNum type="arabicPeriod"/>
            </a:pP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а) </a:t>
            </a:r>
          </a:p>
          <a:p>
            <a:pPr marL="514350" indent="-514350" algn="l">
              <a:buAutoNum type="arabicPeriod"/>
            </a:pP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а) </a:t>
            </a:r>
          </a:p>
          <a:p>
            <a:pPr marL="514350" indent="-514350" algn="l">
              <a:buAutoNum type="arabicPeriod"/>
            </a:pP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б) </a:t>
            </a:r>
          </a:p>
          <a:p>
            <a:pPr marL="514350" indent="-514350" algn="l">
              <a:buAutoNum type="arabicPeriod"/>
            </a:pP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а) </a:t>
            </a:r>
          </a:p>
          <a:p>
            <a:pPr marL="514350" indent="-514350" algn="l">
              <a:buAutoNum type="arabicPeriod"/>
            </a:pP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б) </a:t>
            </a:r>
          </a:p>
          <a:p>
            <a:pPr marL="514350" indent="-514350" algn="l">
              <a:buAutoNum type="arabicPeriod"/>
            </a:pP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а)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643</TotalTime>
  <Words>192</Words>
  <Application>Microsoft Office PowerPoint</Application>
  <PresentationFormat>Экран (4:3)</PresentationFormat>
  <Paragraphs>38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Восемнадцатое ноября Классная работа</vt:lpstr>
      <vt:lpstr>Слайд 2</vt:lpstr>
      <vt:lpstr>Сторона, гуща, тоска, ограда, потеха, ошибка, секунда, встреча, отвага, юноша.</vt:lpstr>
      <vt:lpstr>   </vt:lpstr>
      <vt:lpstr>Слайд 5</vt:lpstr>
      <vt:lpstr>Слайд 6</vt:lpstr>
      <vt:lpstr>Слайд 7</vt:lpstr>
      <vt:lpstr>Проверка.</vt:lpstr>
      <vt:lpstr>Тест.</vt:lpstr>
      <vt:lpstr>Оценка выполнения теста:  «5» - 6 правильных ответов «4» - 5 правильных ответов   «3» - 3-4 правильных ответа «2» - 2 правильных ответа </vt:lpstr>
      <vt:lpstr>Домашнее задание:   правило стр. 90, упр. 160               сл. 1 – 10 (4)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Оля плюс Боря</dc:creator>
  <cp:lastModifiedBy>User</cp:lastModifiedBy>
  <cp:revision>60</cp:revision>
  <dcterms:created xsi:type="dcterms:W3CDTF">2015-11-12T20:06:54Z</dcterms:created>
  <dcterms:modified xsi:type="dcterms:W3CDTF">2019-11-16T19:11:02Z</dcterms:modified>
</cp:coreProperties>
</file>