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7" r:id="rId5"/>
    <p:sldId id="268" r:id="rId6"/>
    <p:sldId id="272" r:id="rId7"/>
    <p:sldId id="273" r:id="rId8"/>
    <p:sldId id="257" r:id="rId9"/>
    <p:sldId id="271" r:id="rId10"/>
    <p:sldId id="277" r:id="rId11"/>
    <p:sldId id="278" r:id="rId12"/>
    <p:sldId id="274" r:id="rId13"/>
    <p:sldId id="265" r:id="rId14"/>
    <p:sldId id="266" r:id="rId15"/>
    <p:sldId id="275" r:id="rId16"/>
    <p:sldId id="276" r:id="rId17"/>
    <p:sldId id="279" r:id="rId18"/>
    <p:sldId id="258" r:id="rId19"/>
    <p:sldId id="259" r:id="rId20"/>
    <p:sldId id="281" r:id="rId21"/>
    <p:sldId id="260" r:id="rId22"/>
    <p:sldId id="261" r:id="rId23"/>
    <p:sldId id="280" r:id="rId24"/>
    <p:sldId id="304" r:id="rId25"/>
    <p:sldId id="312" r:id="rId26"/>
    <p:sldId id="262" r:id="rId27"/>
    <p:sldId id="283" r:id="rId28"/>
    <p:sldId id="289" r:id="rId29"/>
    <p:sldId id="264" r:id="rId30"/>
    <p:sldId id="290" r:id="rId31"/>
    <p:sldId id="263" r:id="rId32"/>
    <p:sldId id="296" r:id="rId33"/>
    <p:sldId id="302" r:id="rId34"/>
    <p:sldId id="303" r:id="rId35"/>
    <p:sldId id="314" r:id="rId36"/>
    <p:sldId id="291" r:id="rId37"/>
    <p:sldId id="297" r:id="rId38"/>
    <p:sldId id="292" r:id="rId39"/>
    <p:sldId id="301" r:id="rId40"/>
    <p:sldId id="293" r:id="rId41"/>
    <p:sldId id="295" r:id="rId42"/>
    <p:sldId id="294" r:id="rId43"/>
    <p:sldId id="298" r:id="rId44"/>
    <p:sldId id="305" r:id="rId45"/>
    <p:sldId id="313" r:id="rId46"/>
    <p:sldId id="299" r:id="rId47"/>
    <p:sldId id="300" r:id="rId48"/>
    <p:sldId id="287" r:id="rId49"/>
    <p:sldId id="306" r:id="rId50"/>
    <p:sldId id="307" r:id="rId51"/>
    <p:sldId id="308" r:id="rId52"/>
    <p:sldId id="309" r:id="rId53"/>
    <p:sldId id="310" r:id="rId54"/>
    <p:sldId id="282" r:id="rId55"/>
    <p:sldId id="288" r:id="rId56"/>
    <p:sldId id="311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C3F2-1A61-4F30-9094-531932ADE582}" type="datetimeFigureOut">
              <a:rPr lang="ru-RU" smtClean="0"/>
              <a:pPr/>
              <a:t>18.09.2020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619D8-B4BB-470D-84DC-B257B329131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ГБОУ Школа №2026 </a:t>
            </a:r>
            <a:br>
              <a:rPr lang="ru-RU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Учебны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й корпус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Использование пальчиковой гимнастики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 предметами для развития высших психических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функций 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и моторики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 детей дошкольного возраста</a:t>
            </a:r>
          </a:p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Педагог-психолог </a:t>
            </a:r>
          </a:p>
          <a:p>
            <a:pPr algn="r">
              <a:buNone/>
            </a:pP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Кунафеева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Г.Ю.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363272" cy="612068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Доказано, что и мысль, и глаз ребенка двигаются с той же скоростью, что и рука. Значит, систематические упражнения по тренировке движений пальцев являются мощным средством повышения работоспособности головного мозга. Результаты исследования показывают, что уровень развития речи у детей всегда находится в прямой зависимости от степени развития тонких движений пальцев рук.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Тонкая моторика — основа развития, своего рода “локомотив” всех психических процессов (внимание, память, восприятие, мышление, речь).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19872" y="260648"/>
            <a:ext cx="5266928" cy="612068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моторики позволяет ребенку непринужденно передвигаться, самому заботиться о себе и проявлять свои творческие способности.</a:t>
            </a:r>
            <a:r>
              <a:rPr lang="ru-RU" dirty="0" smtClean="0"/>
              <a:t> 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творчество дарит ребенку силы и уверенность в себе и в своих способностях.</a:t>
            </a:r>
          </a:p>
          <a:p>
            <a:endParaRPr lang="ru-RU" dirty="0"/>
          </a:p>
        </p:txBody>
      </p:sp>
      <p:pic>
        <p:nvPicPr>
          <p:cNvPr id="6" name="Рисунок 5" descr="http://img.creatifulkids.com/images/craft-creativity/egg-art/creatifulkids-art-ideas-for-kids-egg-art-for-kids-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64704"/>
            <a:ext cx="2957083" cy="21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://lh3.ggpht.com/-Q1U27uCXyQo/Ty2w_KsxHtI/AAAAAAAACUs/ThYIw8GFqZE/DSC09974_thumb%25255B3%25255D.jpg?imgmax=80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096344" cy="203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Даже малейшее нарушение моторики негативно сказывается на обучении, интеллектуальных способностях, а часто эмоциональном и общем физическом состоянии.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Дело в том, что движениями руководят структуры мозга. С рождения, когда ребенок совершает врожденные и автоматизированные движения, доминирует подкорковый уровень.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более сложных и осознанных движений необходимо функционирование коркового уровня (слоя).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того, чтобы запустить более сложно организованный корковый уровень, необходимо развивать более сложные и дифференцированные движения, прежде всего пальцев рук. Именно поэтому развитие ребенка первых 3х лет жизни тесно связано с играми на тренировку моторики.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548680"/>
            <a:ext cx="7571184" cy="403244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Мелкая 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моторика рук взаимодействует с такими высшими свойствами сознания, как внимание, мышление, 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оптико-пространственное восприятие (координация</a:t>
            </a:r>
            <a:r>
              <a:rPr lang="ru-RU" sz="3400" dirty="0">
                <a:latin typeface="Times New Roman" pitchFamily="18" charset="0"/>
                <a:cs typeface="Times New Roman" pitchFamily="18" charset="0"/>
              </a:rPr>
              <a:t>), воображение, наблюдательность, зрительная и двигательная память, речь. </a:t>
            </a:r>
          </a:p>
        </p:txBody>
      </p:sp>
      <p:pic>
        <p:nvPicPr>
          <p:cNvPr id="5" name="Рисунок 4" descr="http://detidoma.net/wp-content/uploads/2014/08/DSC_01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09120"/>
            <a:ext cx="3124200" cy="20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125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навыков мелкой моторики важно еще и потому, что вся дальнейшая жизнь ребенка потребует использования точных, координированных движений кистей и пальцев, которые необходимы, чтобы одеваться, рисовать и писать, а также выполнять множество разнообразных бытовых и учебных действий. Существует огромное количество различных способов развития мелкой моторики у детей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 недостатках развития мелкой моторики дети: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Неспособны провести прямую линию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(вертикальную, горизонтальную).</a:t>
            </a: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Испытывают трудность формирования правильной траектории движений при выполнении графического элемента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(цифры, геометрической фигуры).</a:t>
            </a: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Плохо  рисуют, лепят, занимаются ручным трудом.</a:t>
            </a: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школе очень медленно пишут.</a:t>
            </a:r>
          </a:p>
          <a:p>
            <a:pPr algn="just">
              <a:lnSpc>
                <a:spcPct val="900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Затрудняются  в разговоре со сверстниками, взрослыми.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Неправильное или неполное представление о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схеме собственного тела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(расположение и взаимоотношения частей тела, путают право-лево, низ-верх, нарушена координация).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Народная педагогика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ритмическая организация поэтического текста и соотнесенных с ним движений.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«Сорока»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«Коза»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«Ладушки»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т.д.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img.happy-giraffe.ru/v2/thumbs/e26e4ffdce15f4bc6711c767ffa68dac/0d/9a/99c6c9df66e8b8a35708c081fe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844" y="2852936"/>
            <a:ext cx="4665455" cy="346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Современная практика</a:t>
            </a:r>
            <a:endParaRPr lang="ru-RU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0" y="1628800"/>
            <a:ext cx="3816424" cy="2304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Пальчиковые игры (М.С. Воронцова И.Е. Светлова, И.В.Анищенко, Е.Ю. Тимофеева и др.)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7584" y="4221088"/>
            <a:ext cx="2928958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Пальчиковые и дидактические игры с предметами (Л. Павлова, В.В.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Цвынтарный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2852936"/>
            <a:ext cx="3000396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Вышивание, бисероплетение (А.Ю. Сергеева, М.Г. Юдин)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7584" y="1556792"/>
            <a:ext cx="300039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Штриховка и рисование (Е.В. Черных)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3968" y="5517232"/>
            <a:ext cx="228658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Лепка и пластилинография 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(С.В. Маланов)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3968" y="4221088"/>
            <a:ext cx="2200284" cy="1080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Теневой и пальчиковый театр  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(А.В.Мельникова)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15140" y="4214818"/>
            <a:ext cx="2214578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Конструирование и оригами (З.И.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Богатеева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5576" y="5517232"/>
            <a:ext cx="3096344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Джим, Пак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ЧжеВу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32240" y="5517232"/>
            <a:ext cx="2214578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Токихуро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Пальчиковые игры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147248" cy="5184576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– это инсценировка каких-либо рифмованных историй, сказок при помощи пальцев, они являются очень важной частью работы по развитию мелкой моторики.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как бы отражают реальность окружающего мира – предметы, животных, людей, их деятельность, явления природы. Помимо развивающей они выполняют и образовательную функцию, а так же способствуют улучшению отношений.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развивают одновременно координацию движений и речь, так как центры мозга, отвечающие за эти виды деятельности, связаны между собой. Дети, которые регулярно играют в пальчиковые игры, в среднем начинают говорить на два месяца раньше, чем те малыши, с которыми родители в такие игры не играют.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www.wallpaperfo.com/download/view?resolution=1920x1200&amp;file=MTkyMHgxMjAwLzIwMTIwNDI4L2JhYnkgaGFuZHMgMTkyMHgxMjAwIHdhbGxwYXBlcl93d3cud2FsbHBhcGVyZm8uY29tXzI5LmpwZw==&amp;name=YmFieV9oYW5kc18xOTIweDEyMDBfd2FsbHBhcGVy"/>
          <p:cNvPicPr/>
          <p:nvPr/>
        </p:nvPicPr>
        <p:blipFill>
          <a:blip r:embed="rId3" cstate="print"/>
          <a:srcRect l="30786"/>
          <a:stretch>
            <a:fillRect/>
          </a:stretch>
        </p:blipFill>
        <p:spPr bwMode="auto">
          <a:xfrm>
            <a:off x="3059832" y="4581128"/>
            <a:ext cx="2815481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Моторика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(от латинского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motus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движение) - двигательная активность организма или отдельных органов.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 моторикой понимают последовательность движений, которые в своей совокупности нужны для выполнения какой-либо определённой задачи.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Различают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крупную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мелкую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моторику, а также моторику определённых органов.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666936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 же происходит, когда ребенок занимается 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пальчиковой гимнастикой?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Выполнение упражнений и ритмичных движений пальцами индуктивно приводит к возбуждению в речевых центрах головного мозга и резкому усилению согласованной деятельности речевых зон, что, в конечном итоге, стимулирует развитие речи.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с пальчиками создают благоприятный эмоциональный фон, развивают умение подражать взрослому, учат вслушиваться и понимать смысл речи, повышают речевую активность ребенка.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Малыш учится контролировать свое внимание и правильно его распределять.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ребенок будет выполнять упражнения, сопровождая их короткими стихотворными строчками, то его речь станет более четкой, ритмичной, яркой, и усилится контроль над выполняемыми упражнениями.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Развивается память ребенка, так как он учится запоминать определенные положения рук и последовательность движений.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малыша развивается фантазия и воображение.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освоения упражнений кисти рук и пальцы приобретут силу, хорошую подвижность и гибкость, а это в дальнейшем облегчит овладение письмом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Японский ученый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Токихуро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считает, что массаж каждого пальца положительно влияет на определенный орган: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большого пальца – повышает активность мозга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указательного пальца – стимулирует желудок и поджелудочную железу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среднего пальца – улучшает работу кишечника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безымянного пальца – стимулирует печень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мизинца – способствует улучшению сердечной деятельности, снимает психическое и нервное напряжение.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6048672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систематическом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самомассаже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усиливаются связи коры головного мозга с мышцами и сосудами, нормализуется мышечный тонус, происходит стимуляция тактильных ощущений.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позволяет синхронизировать и активизировать работу обоих полушарий мозга. Главная ценность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самомассажа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заключается в том, что он, прежде всего, влияет на нервную систему ребёнка, помогает снять общую усталость, помогает всем органам и системам работать бесперебойно и эффективно.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Штриховка и рисование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ds-164.nios.ru/images/img6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0560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63888" y="1268760"/>
            <a:ext cx="47880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Штриховка, как один из самых легких видов деятельности, вводится в значительной степени ради усвоения детьми необходимых для письма гигиенических правил. Вместе с тем, оно продолжает оставаться средством развития согласованных действий зрительного и двигательного анализаторов и укрепления двигательного аппарата пишущей руки. Раскрашивание рисунков предполагает 4 вида штриховки, которые обеспечивают постепенность в развитии и укреплении мелкой мускулатуры кисти руки, в отработке координации движений: раскрашивание короткими, частыми штрихами; раскрашивание мелкими штрихами с возвратом; центрическую штриховку (круговая штриховка от центра рисунка); штриховку длинными параллельными отрезками.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Содержимое 3" descr="C:\Users\Наталия\Desktop\Фото для презентации\IMG_527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48680"/>
            <a:ext cx="6912768" cy="55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Занятие по программе «Рисующий гномик» 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М.А. </a:t>
            </a:r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Касицына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Наталия\Desktop\Фото для презентации\IMG_5302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Кинезиология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наука о развитии головного мозга через движение. Это – универсальный метод развития умственных способностей через определенные двигательные упражнения. Именно эти упражнения позволяют улучшить работу головного мозга, тем самым улучшить память, внимание, речь, пространственные представления, мелкую и крупную моторику, снизить утомляемость.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Кинезиологические упражнения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http://dou70.ru/62/images/stories/kartinki/44kinez.png"/>
          <p:cNvPicPr>
            <a:picLocks noGrp="1"/>
          </p:cNvPicPr>
          <p:nvPr>
            <p:ph idx="1"/>
          </p:nvPr>
        </p:nvPicPr>
        <p:blipFill>
          <a:blip r:embed="rId3" cstate="print"/>
          <a:srcRect t="15026"/>
          <a:stretch>
            <a:fillRect/>
          </a:stretch>
        </p:blipFill>
        <p:spPr bwMode="auto">
          <a:xfrm>
            <a:off x="5652120" y="5013176"/>
            <a:ext cx="331236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vevivi.ru/best/images/servus/12/47/470471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96752"/>
            <a:ext cx="3312368" cy="14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1196752"/>
            <a:ext cx="532859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«Кольцо»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поочередно перебирать пальцы рук, соединяя в кольцо с большим пальцем последовательно указательный, средний и т.д.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«Кошка»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последовательно менять два положения руки: кулак, ладонь (сначала правой рукой, потом левой, затем двумя руками вместе).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«Ухо-нос»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левой рукой взяться за кончик носа, правой - за противоположное ухо, затем одновременно опустить руки и поменять их положение.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"Кулак - ребро – ладонь"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— последовательно менять три положения: сжатая в кулак ладонь, ладонь ребром на плоскости стола, ладонь на плоскости стола (сначала правой рукой, потом левой, затем двумя руками вместе).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fs00.infourok.ru/images/doc/103/121725/hello_html_m4c88fea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08920"/>
            <a:ext cx="1952625" cy="217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Одной из нетрадиционных технологий оздоровления и развития является Су –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терапия, которая была разработана южнокорейским учёным и профессором Пак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ЧжэВу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переводе с корейского обозначает Су- кисть,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стопа. Этот метод основан на том, что каждому органу человеческого тела соответствуют биоактивные точки, расположенные на кистях и стопах.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Достоинства Су –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19256" cy="532859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Высокая эффективность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при правильном применении наступает выраженный эффект.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Абсолютная безопасность – неправильное применение никогда не наносит вред – оно просто не эффективно.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Универсальность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Су-Джок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терапию могут использовать и педагоги в своей работе, и родители в домашних условиях. Эта система настолько проста и доступна, что освоить ее может даже ребенок. Метод достаточно один раз понять, затем им можно пользоваться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всю жизнь.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виду - симпатичный шарик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острыми шипами, но, удивительно,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сколько пользы он может принести.</a:t>
            </a:r>
          </a:p>
        </p:txBody>
      </p:sp>
      <p:pic>
        <p:nvPicPr>
          <p:cNvPr id="5" name="Рисунок 4" descr="http://ped-kopilka.ru/upload/blogs/16689_02fb25eaf062f05122f05efb8b0a6779.jpg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65104"/>
            <a:ext cx="2356927" cy="2284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М.И.Сеченов писал: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525963"/>
          </a:xfrm>
        </p:spPr>
        <p:txBody>
          <a:bodyPr/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«Движение руки человека наследственно не определено, а возникает в процессе воспитания и обучения, как результат ассоциативных связей между зрительными, осязательными и мышечными изменениями в процессе активного взаимодействия с окружающей средой»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Приемы Су –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Джок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терапии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Массаж специальным шариком.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эластичным кольцом.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Массаж стоп.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Ручной массаж кистей и пальцев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Массаж природным материалом (орехи, крупы и т.д.).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Рассказывание сказок с помощью шаров, предметов.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Очень полезен и эффективен массаж пальцев и ногтевых пластин кистей.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повторяют слова и выполняют действия с шариком в соответствии с текстом</a:t>
            </a:r>
          </a:p>
          <a:p>
            <a:endParaRPr lang="ru-RU" dirty="0"/>
          </a:p>
        </p:txBody>
      </p:sp>
      <p:pic>
        <p:nvPicPr>
          <p:cNvPr id="6" name="Рисунок 5" descr="http://img3.proshkolu.ru/content/media/pic/std/1000000/286000/285688-1642e065ae1cd41b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268760"/>
            <a:ext cx="280831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Конструирование и оригами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Одним из интересных способов развития тонких движений пальцев рук является конструирование и оригами. При конструировании можно использовать самый разнообразный материал (конструкторы, счетные палочки, природный материал, бумагу и т.д.)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chudo-7ya.ru/goto/http:/adalin.mospsy.ru/img6/mot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260" y="4697760"/>
            <a:ext cx="30397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uznaiki.ru/content/uploads/2014/02/schetnye-palochki-dlya-razvitiya-motorik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725144"/>
            <a:ext cx="295232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ollforkids.ru/uploads/posts/2013-10/1382866519_1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320384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435280" cy="61926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развития мелкой моторики рук используются занятия оригами.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Доступность бумаги как материала, простота ее обработки привлекают детей. Они овладевают различными приемами и способами действий с бумагой, такими, как сгибание, многократное складывание, надрезание, склеивание.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Оригами развивает у детей способность работать руками под контролем сознания, у них совершенствуется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мелкая моторика рук, точные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движения пальцев, происходит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глазомера  </a:t>
            </a:r>
          </a:p>
          <a:p>
            <a:endParaRPr lang="ru-RU" dirty="0"/>
          </a:p>
        </p:txBody>
      </p:sp>
      <p:pic>
        <p:nvPicPr>
          <p:cNvPr id="5" name="Рисунок 4" descr="C:\Users\Наталия\Desktop\a2916c5be68a0a90b929d9da824262d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306379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Наталия\Desktop\Фото для презентации\IMG_52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Наталия\Desktop\Фото для презентации\IMG_527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764704"/>
            <a:ext cx="3888432" cy="2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ия\Desktop\Фото для презентации\IMG_52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73016"/>
            <a:ext cx="38164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ия\Desktop\Фото для презентации\IMG_52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573016"/>
            <a:ext cx="38884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Наталия\Desktop\Фото для презентации\IMG_52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73016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Наталия\Desktop\Фото для презентации\IMG_525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73016"/>
            <a:ext cx="3953413" cy="284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Наталия\Desktop\Фото для презентации\IMG_52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Наталия\Desktop\Фото для презентации\IMG_52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76672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Наталия\Desktop\Фото для презентации\IMG_5310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996952"/>
            <a:ext cx="4748345" cy="35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Наталия\Desktop\Фото для презентации\IMG_5307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0648"/>
            <a:ext cx="4424040" cy="3318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Лепка и пластилинография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://nagati.ru/gallery/Fenix/35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384376" cy="244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n1s2.parents.ru/e0/a9/44/e0a944d5f1b0982a59e6d3711acd0f9b/1000x680_0xd42ee42d_386379391435877123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340768"/>
            <a:ext cx="338437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2.bp.blogspot.com/-hiL529Fkvx0/UjzPqeUUwRI/AAAAAAAAFyw/nLUl6jdm4Fk/s1600/linii_nataliigromaster_03.jpg"/>
          <p:cNvPicPr/>
          <p:nvPr/>
        </p:nvPicPr>
        <p:blipFill>
          <a:blip r:embed="rId5" cstate="print"/>
          <a:srcRect b="13340"/>
          <a:stretch>
            <a:fillRect/>
          </a:stretch>
        </p:blipFill>
        <p:spPr bwMode="auto">
          <a:xfrm>
            <a:off x="827584" y="4005064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bs.twimg.com/media/B3c_J-uIcAA-sBg.jpg:larg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05064"/>
            <a:ext cx="3384376" cy="226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Важность занятий лепкой для развития ребенка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занятии лепкой ребенок активно развивает координацию движений и мелкую моторику;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лепка задействует те части мозга, которые ответственны за формирование речи у малыша;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лепкой развивают у ребенка усидчивость, умение концентрировать внимание, наблюдательность, воображение и другие качества;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лепкой это отличная платформа для развития творческого потенциала, который в будущем может быть использован ребенком в различных видах деятельности.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Теневой и пальчиковый театр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on2.docdat.com/tw_files2/urls_44442/28/d-27618/7z-docs/40_html_5b06564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20"/>
            <a:ext cx="3240360" cy="201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s540108.vk.me/v540108780/21b74/23puC6u00u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1484784"/>
            <a:ext cx="316835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vr.edu-kolomna.ru/local/images/block_tpl1/1420981464_oblozhka_jpg_1443613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268760"/>
            <a:ext cx="5256584" cy="3048000"/>
          </a:xfrm>
          <a:prstGeom prst="rect">
            <a:avLst/>
          </a:prstGeom>
          <a:noFill/>
        </p:spPr>
      </p:pic>
      <p:pic>
        <p:nvPicPr>
          <p:cNvPr id="10" name="Рисунок 9" descr="http://smishlenok.com/image/cache/import_files/92/9293129bf9a911e291ee0015e945ebdf_f21a72bf2fa611e59744002186342da2-600x600.jpg"/>
          <p:cNvPicPr/>
          <p:nvPr/>
        </p:nvPicPr>
        <p:blipFill>
          <a:blip r:embed="rId6" cstate="print"/>
          <a:srcRect t="19500" b="9500"/>
          <a:stretch>
            <a:fillRect/>
          </a:stretch>
        </p:blipFill>
        <p:spPr bwMode="auto">
          <a:xfrm>
            <a:off x="3779912" y="4509120"/>
            <a:ext cx="2592288" cy="193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u="sng" cap="sm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u="sng" cap="sm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cap="small" dirty="0" smtClean="0">
                <a:latin typeface="Times New Roman" pitchFamily="18" charset="0"/>
                <a:cs typeface="Times New Roman" pitchFamily="18" charset="0"/>
              </a:rPr>
              <a:t>Пальчиковый и теневой театр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 - это увлекательная дидактическая игра, которая: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стимулирует развитие мелкой моторики;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знакомит ребенка с такими понятиями как форма, цвет, размер;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помогает развивать пространственное восприятие (понятия: справа, слева, рядом, друг за другом и т.д.);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 воображение, память, мышление и внимание;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помогает развивать словарный запас и активизирует речевые функции;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формирует творческие способности и артистические умения;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знакомит с элементарными математическими понятиями.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04665"/>
            <a:ext cx="7931224" cy="32403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Влияние воздействия руки на мозг человека известно еще до нашей эры. Специалисты восточной медицины утверждают, что игры с участием рук и пальцев  приводят в гармоничное отношение тело и разум, поддерживая мозговые системы в отличном состоянии.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7" descr="bscap0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356992"/>
            <a:ext cx="4286009" cy="3361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Вышивание и бисероплетение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www.maam.ru/upload/blogs/detsad-180857-1411053287.jpg"/>
          <p:cNvPicPr/>
          <p:nvPr/>
        </p:nvPicPr>
        <p:blipFill>
          <a:blip r:embed="rId3" cstate="print"/>
          <a:srcRect l="12237"/>
          <a:stretch>
            <a:fillRect/>
          </a:stretch>
        </p:blipFill>
        <p:spPr bwMode="auto">
          <a:xfrm>
            <a:off x="539552" y="1628800"/>
            <a:ext cx="410445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http://4.bp.blogspot.com/-xTPiY8qH5ko/TZTDZ8VW4oI/AAAAAAAADyk/EMyWjRPCTm4/s1600/kidssewingkit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810000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ladysovety.ru/wp-content/uploads/2015/11/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268760"/>
            <a:ext cx="367240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5040560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Бисероплетение и вышивка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является не только увлекательным, но и полезным занятием для детей. Они способствуют развитию мелкой моторики, координации движений, гибкости пальцев. А все это в свою очередь связано с умственным и речевым развитием ребенка. Техника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бисероплетения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вышивки требует безукоризненного вкуса, тонкого понимания красоты, фантазии художественного такта, и, конечно же, мастерства. К тому же воспитывает терпение и усидчивость. Бисероплетение – это весьма кропотливое и сложное занятие, требующее аккуратности и большого внимания.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Вышивка крестом на первых порах прощает некоторые детские оплошности и способствует быстрому развитию пространственного воображения и абстрактного мышления.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Данный вид творчества формирует умение работать сосредоточенно, развивает навык самостоятельности. Необходимо долгое время повторять бесконечный ряд типовых движений, не отвлекаясь и находя в этом ритмику и своеобразную красоту.</a:t>
            </a:r>
          </a:p>
          <a:p>
            <a:endParaRPr lang="ru-RU" sz="2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Пальчиковые и дидактические игры с предметами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99715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Дети дошкольного возраста, имеющие в основном игровую мотивацию, получают возможность поиграть с карандашом на занятиях, что удовлетворит  потребность поиграть, доставит удовольствие, снимет общую усталость,  уменьшит психологическую нагрузку и даст возможность переключиться на другой вид деятельности.</a:t>
            </a:r>
          </a:p>
          <a:p>
            <a:endParaRPr lang="ru-RU" dirty="0"/>
          </a:p>
        </p:txBody>
      </p:sp>
      <p:pic>
        <p:nvPicPr>
          <p:cNvPr id="5" name="Рисунок 4" descr="http://vjq.caduk.ru/images/p68_894d74_k01jpgpagespeedcecs6qs6qvx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05064"/>
            <a:ext cx="39917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vmeste.opredelim.com/tw_files2/urls_315/5/d-4855/4855_html_7ee2ef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5"/>
            <a:ext cx="39783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354162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Комплексы пальчиковой гимнастики с предметами, карандашами, катушками и т.д. позволяют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обрести эластичность мышц и повысить подвижность суставов,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возможность для тренинга частой, последовательной, своевременной переключаемости движений, т.е. их согласованной координированности,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воспитывать навык удержания позы,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ощутить полный объем мышечных движений, их силу и выносливость,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развивать мыслительные процессы и их произвольность,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активизировать биологические процессы организма и деятельность жизненно важных анализаторов,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заниматься играя, что вызывает положительные эмоции и стойкий  интерес к деятельности.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Наталия\Desktop\Фото для презентации\IMG_52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385913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Наталия\Desktop\Фото для презентации\IMG_5273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772816"/>
            <a:ext cx="4378433" cy="358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Наталия\Desktop\Фото для презентации\IMG_5303 (2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82156"/>
            <a:ext cx="4104456" cy="5472608"/>
          </a:xfrm>
          <a:prstGeom prst="rect">
            <a:avLst/>
          </a:prstGeom>
          <a:noFill/>
        </p:spPr>
      </p:pic>
      <p:pic>
        <p:nvPicPr>
          <p:cNvPr id="2051" name="Picture 3" descr="C:\Users\Наталия\Desktop\Фото для презентации\IMG_530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68694"/>
            <a:ext cx="4086454" cy="5496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Упражнения с предметами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4307125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84784"/>
            <a:ext cx="4039871" cy="44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8"/>
            <a:ext cx="4639637" cy="295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7541"/>
          <a:stretch>
            <a:fillRect/>
          </a:stretch>
        </p:blipFill>
        <p:spPr bwMode="auto">
          <a:xfrm>
            <a:off x="4853470" y="2996952"/>
            <a:ext cx="3967002" cy="358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3572644" cy="3689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Творческий подход в развитии мелкой моторики, использование альтернативных методов и приемов способствуют более интересному, разнообразному и эффективному проведению образовательной и совместной деятельности педагогов и детей в детском саду.</a:t>
            </a:r>
            <a:b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33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33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Умелыми пальцы становятся не сразу. Главное помнить золотое правило: </a:t>
            </a:r>
            <a:r>
              <a:rPr lang="ru-RU" sz="3300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игры и упражнения, пальчиковые разминки должны проводиться систематически</a:t>
            </a:r>
            <a:endParaRPr lang="ru-RU" sz="3300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Интересные идеи по развитию мелкой моторики у детей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https://dytpsyholog.files.wordpress.com/2015/08/20.jpg?w=600&amp;h=400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4258569" cy="291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s.svitmam.ua/photo/0/0/615/6154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252028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1.bp.blogspot.com/-YmkxkU3kSEA/Tzbtx5t-yoI/AAAAAAAADUI/XAHkLr3nNdU/s1600/%25D0%2594%25D0%25BB%25D1%258F+%25D0%25B8%25D0%25BD%25D1%2582%25D0%25B5%25D1%2580%25D0%25BD%25D0%25B5%25D1%2582%25D0%25B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403244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cs7058.vk.me/c540103/v540103543/2a818/uEucG0dAcMk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4653136"/>
            <a:ext cx="2376264" cy="190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ДОШКОЛЬНОГО  ОБРАЗОВАНИЯ</a:t>
            </a:r>
          </a:p>
          <a:p>
            <a:pPr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Образовательная область физическое развитие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 приобретение опыта в следующих видах деятельности детей: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…крупной и мелкой моторики обеих рук… </a:t>
            </a:r>
          </a:p>
          <a:p>
            <a:pPr algn="just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Целевые ориентиры на этапе завершения дошкольного 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…у ребёнка развита крупная и мелкая моторика…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Содержимое 5" descr="http://malyshewa.ucoz.ru/_pu/0/98302038.jpg"/>
          <p:cNvPicPr>
            <a:picLocks noGrp="1"/>
          </p:cNvPicPr>
          <p:nvPr>
            <p:ph idx="1"/>
          </p:nvPr>
        </p:nvPicPr>
        <p:blipFill>
          <a:blip r:embed="rId3" cstate="print"/>
          <a:srcRect b="5956"/>
          <a:stretch>
            <a:fillRect/>
          </a:stretch>
        </p:blipFill>
        <p:spPr bwMode="auto">
          <a:xfrm>
            <a:off x="323528" y="260648"/>
            <a:ext cx="4833587" cy="298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laughingkidslearn.com/wp-content/uploads/2014/03/Toddler-made-fine-motor-activity.jpg"/>
          <p:cNvPicPr/>
          <p:nvPr/>
        </p:nvPicPr>
        <p:blipFill>
          <a:blip r:embed="rId4" cstate="print"/>
          <a:srcRect t="27189" b="10829"/>
          <a:stretch>
            <a:fillRect/>
          </a:stretch>
        </p:blipFill>
        <p:spPr bwMode="auto">
          <a:xfrm>
            <a:off x="5796136" y="332656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cs543107.vk.me/v543107581/149c7/TrxdSzn0lW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356992"/>
            <a:ext cx="4968552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www.maam.ru/upload/blogs/aebbab52e26cddf1cd208032743c0b60.jpg.jpg"/>
          <p:cNvPicPr/>
          <p:nvPr/>
        </p:nvPicPr>
        <p:blipFill>
          <a:blip r:embed="rId6" cstate="print"/>
          <a:srcRect l="28288" r="22703"/>
          <a:stretch>
            <a:fillRect/>
          </a:stretch>
        </p:blipFill>
        <p:spPr bwMode="auto">
          <a:xfrm>
            <a:off x="899592" y="3429000"/>
            <a:ext cx="25202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i07.fotocdn.net/s4/56/public_pin_l/238/24233198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4122341" cy="294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cs543107.vk.me/v543107581/12c97/JN8QXTrAfd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6672"/>
            <a:ext cx="36004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vnika.ucoz.ru/motor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4104456" cy="273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savepic.net/49387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645024"/>
            <a:ext cx="35283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babyhit.ua/upload/foto/985231084_13867821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3618285" cy="306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c.pics.livejournal.com/igry_i_igrushki/72925768/223674/223674_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600400" cy="27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altayak.com/upload/blogs/867f9281e761abe7a303fb5da3fe18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2656"/>
            <a:ext cx="401610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maam.ru/upload/blogs/51ae1f4059d925bafe62306e837f85d5.jp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7032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http://www.maam.ru/upload/blogs/35ddda4b1e533e726335aeaa6dd2db32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lepkind.com.ua/image/data/foto_statey/pfoto-igrushki-svoimi-rukami/igrushkasvoimirukami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690293" cy="27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detsad-94382-14100804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01008"/>
            <a:ext cx="3744416" cy="28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ped-kopilka.ru/images/2-2%283%2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501008"/>
            <a:ext cx="376230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1064061"/>
            <a:ext cx="22794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://dets15.ru/wp-content/uploads/2013/10/%D1%84%D0%BE%D1%82%D0%BE-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47864" cy="308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2.bp.blogspot.com/-QsMbIko-oIE/Ux3GutebUjI/AAAAAAAAAOE/p9GinRnbXRE/s1600/P10300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63589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img2.searchmasterclass.net/uploads/posts/2013-06-29/image_24324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300" y="0"/>
            <a:ext cx="382270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dou177.ru/sites/default/files/field/image/3tpuvyu9awa.jpg"/>
          <p:cNvPicPr/>
          <p:nvPr/>
        </p:nvPicPr>
        <p:blipFill>
          <a:blip r:embed="rId6" cstate="print"/>
          <a:srcRect l="14847" t="5997" r="14847" b="3902"/>
          <a:stretch>
            <a:fillRect/>
          </a:stretch>
        </p:blipFill>
        <p:spPr bwMode="auto">
          <a:xfrm>
            <a:off x="4967536" y="3861048"/>
            <a:ext cx="417646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umkas.ru/sites/default/files/users/%D0%90%D0%BD%D0%B0%D1%81%D1%82%D0%B0%D1%81%D0%B8%D1%8F/ceillnnwmambcht.jpg_large.jpg"/>
          <p:cNvPicPr>
            <a:picLocks/>
          </p:cNvPicPr>
          <p:nvPr/>
        </p:nvPicPr>
        <p:blipFill>
          <a:blip r:embed="rId7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1196752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YTU\Downloads\i (1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428736"/>
            <a:ext cx="1900194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4143380"/>
            <a:ext cx="166687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868" y="4143380"/>
            <a:ext cx="1901836" cy="248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79577" y="4143380"/>
            <a:ext cx="1864423" cy="24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715008" y="1428737"/>
            <a:ext cx="168494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857620" y="1428736"/>
            <a:ext cx="1852731" cy="249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00694" y="4143380"/>
            <a:ext cx="1796989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431107" y="1428736"/>
            <a:ext cx="1712893" cy="248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0" y="1428736"/>
            <a:ext cx="2000232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" y="4143380"/>
            <a:ext cx="192879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880319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Крупная моторика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Навыки крупной моторики включают в себя выполнение таких действий, как переворачивание, наклоны, ходьба, ползание, бег, прыжки и тому подобные.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Крупная моторика является основой, на которую впоследствии накладываются более сложные и тонкие движения мелкой моторики.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Мелкая моторика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Мелкая моторика — способность манипулировать мелкими предметами, передавать объекты из рук в руки, а также выполнять задачи, требующие скоординированной работы глаз и рук.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Навыки мелкой моторики используются для выполнения таких точных действий, как «пинцетный захват» (большим и указательным пальцами) для манипулирования небольшими объектами, письмо, рисование, вырезание, застёгивание пуговиц, вязание, игра на музыкальных инструментах и так далее. Освоение навыков мелкой моторики требует развития более мелких мышц, чем для крупной моторики.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Высшие психические функции и моторика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484784"/>
            <a:ext cx="8507288" cy="511256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Одним из факторов психологического базиса для развития высших психических функций у детей является развитие крупной (или общей) и мелкой (или ручной) моторики.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Мелкая моторика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основа развития психических процессов: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внимания, памяти, восприятия, мышления и речи.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Чем более ловкие пальчики - тем более гибкий ум.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ия\Desktop\Самообразование 2016\flowers-wallpaper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Зачем нужно развивать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мелкую моторику?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Высокий уровень развития мелкой моторики свидетельствует о функциональной зрелости коры головного мозга и 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психологической готовности ребенка к школе.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быть умным – надо работать руками, чтобы работать руками – надо работать головой.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1949</Words>
  <Application>Microsoft Office PowerPoint</Application>
  <PresentationFormat>Экран (4:3)</PresentationFormat>
  <Paragraphs>164</Paragraphs>
  <Slides>56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ГБОУ Школа №2026  Учебный корпус №2</vt:lpstr>
      <vt:lpstr>Слайд 2</vt:lpstr>
      <vt:lpstr>М.И.Сеченов писал:</vt:lpstr>
      <vt:lpstr>Слайд 4</vt:lpstr>
      <vt:lpstr>Слайд 5</vt:lpstr>
      <vt:lpstr>Крупная моторика</vt:lpstr>
      <vt:lpstr>Мелкая моторика</vt:lpstr>
      <vt:lpstr>Высшие психические функции и моторика</vt:lpstr>
      <vt:lpstr>Зачем нужно развивать  мелкую моторику?</vt:lpstr>
      <vt:lpstr>Слайд 10</vt:lpstr>
      <vt:lpstr>Слайд 11</vt:lpstr>
      <vt:lpstr>Слайд 12</vt:lpstr>
      <vt:lpstr>Слайд 13</vt:lpstr>
      <vt:lpstr>Слайд 14</vt:lpstr>
      <vt:lpstr>При недостатках развития мелкой моторики дети:</vt:lpstr>
      <vt:lpstr>Народная педагогика</vt:lpstr>
      <vt:lpstr>Современная практика</vt:lpstr>
      <vt:lpstr>Пальчиковые игры</vt:lpstr>
      <vt:lpstr>Слайд 19</vt:lpstr>
      <vt:lpstr>Слайд 20</vt:lpstr>
      <vt:lpstr>Самомассаж </vt:lpstr>
      <vt:lpstr>Слайд 22</vt:lpstr>
      <vt:lpstr>Штриховка и рисование</vt:lpstr>
      <vt:lpstr>Слайд 24</vt:lpstr>
      <vt:lpstr>Занятие по программе «Рисующий гномик»  М.А. Касицына</vt:lpstr>
      <vt:lpstr>Кинезиология и Су-Джок</vt:lpstr>
      <vt:lpstr>Кинезиологические упражнения</vt:lpstr>
      <vt:lpstr>Су-Джок</vt:lpstr>
      <vt:lpstr>Достоинства Су – Джок</vt:lpstr>
      <vt:lpstr>Приемы Су – Джок терапии</vt:lpstr>
      <vt:lpstr>Конструирование и оригами</vt:lpstr>
      <vt:lpstr>Слайд 32</vt:lpstr>
      <vt:lpstr>Слайд 33</vt:lpstr>
      <vt:lpstr>Слайд 34</vt:lpstr>
      <vt:lpstr>Слайд 35</vt:lpstr>
      <vt:lpstr>Лепка и пластилинография</vt:lpstr>
      <vt:lpstr> Важность занятий лепкой для развития ребенка </vt:lpstr>
      <vt:lpstr>Теневой и пальчиковый театр</vt:lpstr>
      <vt:lpstr> Пальчиковый и теневой театр - это увлекательная дидактическая игра, которая: </vt:lpstr>
      <vt:lpstr>Вышивание и бисероплетение</vt:lpstr>
      <vt:lpstr>Слайд 41</vt:lpstr>
      <vt:lpstr>Пальчиковые и дидактические игры с предметами</vt:lpstr>
      <vt:lpstr> Комплексы пальчиковой гимнастики с предметами, карандашами, катушками и т.д. позволяют </vt:lpstr>
      <vt:lpstr>Слайд 44</vt:lpstr>
      <vt:lpstr>Слайд 45</vt:lpstr>
      <vt:lpstr>Упражнения с предметами</vt:lpstr>
      <vt:lpstr>Слайд 47</vt:lpstr>
      <vt:lpstr>Слайд 48</vt:lpstr>
      <vt:lpstr>Интересные идеи по развитию мелкой моторики у детей</vt:lpstr>
      <vt:lpstr>Слайд 50</vt:lpstr>
      <vt:lpstr>Слайд 51</vt:lpstr>
      <vt:lpstr>Слайд 52</vt:lpstr>
      <vt:lpstr>Слайд 53</vt:lpstr>
      <vt:lpstr>Слайд 54</vt:lpstr>
      <vt:lpstr>Методическая литература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Школа №2026  Структурное подразделение №2</dc:title>
  <dc:creator>Наталия</dc:creator>
  <cp:lastModifiedBy>Наталия</cp:lastModifiedBy>
  <cp:revision>133</cp:revision>
  <dcterms:created xsi:type="dcterms:W3CDTF">2015-10-21T10:37:54Z</dcterms:created>
  <dcterms:modified xsi:type="dcterms:W3CDTF">2020-09-18T12:57:54Z</dcterms:modified>
</cp:coreProperties>
</file>