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09" r:id="rId2"/>
    <p:sldId id="261" r:id="rId3"/>
    <p:sldId id="303" r:id="rId4"/>
    <p:sldId id="306" r:id="rId5"/>
    <p:sldId id="307" r:id="rId6"/>
    <p:sldId id="308" r:id="rId7"/>
    <p:sldId id="264" r:id="rId8"/>
    <p:sldId id="265" r:id="rId9"/>
    <p:sldId id="279" r:id="rId10"/>
    <p:sldId id="288" r:id="rId11"/>
    <p:sldId id="289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510"/>
    <a:srgbClr val="F7AF00"/>
    <a:srgbClr val="FDE18D"/>
    <a:srgbClr val="FAF9F7"/>
    <a:srgbClr val="FE0000"/>
    <a:srgbClr val="6C0301"/>
    <a:srgbClr val="F8D18C"/>
    <a:srgbClr val="F4841D"/>
    <a:srgbClr val="F18308"/>
    <a:srgbClr val="D1C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23" d="100"/>
          <a:sy n="123" d="100"/>
        </p:scale>
        <p:origin x="-11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2" y="697951"/>
            <a:ext cx="1903081" cy="1869777"/>
          </a:xfrm>
          <a:prstGeom prst="rect">
            <a:avLst/>
          </a:prstGeom>
        </p:spPr>
      </p:pic>
      <p:pic>
        <p:nvPicPr>
          <p:cNvPr id="17" name="Picture 4" descr="http://yudina.ucoz.net/58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960" y="4751144"/>
            <a:ext cx="2606080" cy="11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397" y="743185"/>
            <a:ext cx="1710059" cy="192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yudina.ucoz.net/58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8091" y="5838725"/>
            <a:ext cx="1573911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5333435"/>
            <a:ext cx="1226949" cy="120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3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5368886"/>
            <a:ext cx="1086232" cy="1222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5333435"/>
            <a:ext cx="1226949" cy="120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GReverance" pitchFamily="2" charset="0"/>
              </a:defRPr>
            </a:lvl1pPr>
            <a:lvl2pPr>
              <a:defRPr>
                <a:latin typeface="AGReverance" pitchFamily="2" charset="0"/>
              </a:defRPr>
            </a:lvl2pPr>
            <a:lvl3pPr>
              <a:defRPr>
                <a:latin typeface="AGReverance" pitchFamily="2" charset="0"/>
              </a:defRPr>
            </a:lvl3pPr>
            <a:lvl4pPr>
              <a:defRPr>
                <a:latin typeface="AGReverance" pitchFamily="2" charset="0"/>
              </a:defRPr>
            </a:lvl4pPr>
            <a:lvl5pPr>
              <a:defRPr>
                <a:latin typeface="AGReverance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5368886"/>
            <a:ext cx="1086232" cy="1222011"/>
          </a:xfrm>
          <a:prstGeom prst="rect">
            <a:avLst/>
          </a:prstGeom>
        </p:spPr>
      </p:pic>
      <p:pic>
        <p:nvPicPr>
          <p:cNvPr id="9" name="Picture 4" descr="http://yudina.ucoz.net/58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3" y="5892425"/>
            <a:ext cx="1573911" cy="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E258-76BB-4DBE-AB5C-E806CFBF3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03FBE3-1E55-427A-A623-5A0F1FDA049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37E258-76BB-4DBE-AB5C-E806CFBF36B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26" y="260646"/>
            <a:ext cx="8748684" cy="609570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498707" y="260652"/>
            <a:ext cx="11194588" cy="6150065"/>
          </a:xfrm>
          <a:prstGeom prst="roundRect">
            <a:avLst/>
          </a:prstGeom>
          <a:solidFill>
            <a:schemeClr val="lt1">
              <a:alpha val="9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latin typeface="AGReverance" pitchFamily="2" charset="0"/>
            </a:endParaRPr>
          </a:p>
        </p:txBody>
      </p:sp>
      <p:pic>
        <p:nvPicPr>
          <p:cNvPr id="13" name="Picture 4" descr="ÐÐµÐ»ÑÑÐ¹ Ð¾ÑÐ°Ð½Ð¶ÐµÐ²ÑÐ¹ Ð¾ÑÐµÐ½Ð½Ð¸Ð¹ Ð»Ð¸ÑÑ PNG Clipart Pictur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11" y="258570"/>
            <a:ext cx="1333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ÑÐ¾Ð·ÑÐ°ÑÐ½ÑÐ¹ Ð¾ÑÐµÐ½Ð½Ð¸Ð¹ Ð»Ð¸ÑÑ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6933" y="258571"/>
            <a:ext cx="1017459" cy="10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291598" y="6673334"/>
            <a:ext cx="97174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594" y="2060848"/>
            <a:ext cx="60933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отличить диалог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монолога?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6152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002060"/>
                </a:solidFill>
              </a:rPr>
              <a:t>Проверим!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9376" y="260648"/>
            <a:ext cx="11233248" cy="6120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>
                <a:solidFill>
                  <a:srgbClr val="002060"/>
                </a:solidFill>
              </a:rPr>
              <a:t>Прослушайте два вида речи.</a:t>
            </a:r>
          </a:p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Чем они похожи?</a:t>
            </a:r>
          </a:p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Чем отличаются?</a:t>
            </a:r>
          </a:p>
        </p:txBody>
      </p:sp>
    </p:spTree>
    <p:extLst>
      <p:ext uri="{BB962C8B-B14F-4D97-AF65-F5344CB8AC3E}">
        <p14:creationId xmlns:p14="http://schemas.microsoft.com/office/powerpoint/2010/main" val="37509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83432" y="980728"/>
            <a:ext cx="5688632" cy="30963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Научиться </a:t>
            </a:r>
            <a:r>
              <a:rPr lang="ru-RU" sz="2000" b="1" dirty="0">
                <a:solidFill>
                  <a:schemeClr val="tx1"/>
                </a:solidFill>
              </a:rPr>
              <a:t>надо, </a:t>
            </a:r>
            <a:r>
              <a:rPr lang="ru-RU" sz="2000" b="1" dirty="0" smtClean="0">
                <a:solidFill>
                  <a:schemeClr val="tx1"/>
                </a:solidFill>
              </a:rPr>
              <a:t>братцы,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Вам </a:t>
            </a:r>
            <a:r>
              <a:rPr lang="ru-RU" sz="2000" b="1" dirty="0">
                <a:solidFill>
                  <a:schemeClr val="tx1"/>
                </a:solidFill>
              </a:rPr>
              <a:t>с улыбкой </a:t>
            </a:r>
            <a:r>
              <a:rPr lang="ru-RU" sz="2000" b="1" dirty="0" smtClean="0">
                <a:solidFill>
                  <a:schemeClr val="tx1"/>
                </a:solidFill>
              </a:rPr>
              <a:t>просыпаться.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Новый </a:t>
            </a:r>
            <a:r>
              <a:rPr lang="ru-RU" sz="2000" b="1" dirty="0">
                <a:solidFill>
                  <a:schemeClr val="tx1"/>
                </a:solidFill>
              </a:rPr>
              <a:t>день пришёл </a:t>
            </a:r>
            <a:r>
              <a:rPr lang="ru-RU" sz="2000" b="1" dirty="0" smtClean="0">
                <a:solidFill>
                  <a:schemeClr val="tx1"/>
                </a:solidFill>
              </a:rPr>
              <a:t>опять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–Эй</a:t>
            </a:r>
            <a:r>
              <a:rPr lang="ru-RU" sz="2000" b="1" dirty="0">
                <a:solidFill>
                  <a:schemeClr val="tx1"/>
                </a:solidFill>
              </a:rPr>
              <a:t>, друзья, пора вставать!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384033" y="980730"/>
            <a:ext cx="5126569" cy="4658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400" b="1" i="1" dirty="0" smtClean="0"/>
              <a:t>Я прошу: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 smtClean="0"/>
              <a:t>    -  Часы, постойте,</a:t>
            </a:r>
            <a:br>
              <a:rPr lang="ru-RU" sz="2400" b="1" dirty="0" smtClean="0"/>
            </a:br>
            <a:r>
              <a:rPr lang="ru-RU" sz="2400" b="1" dirty="0" smtClean="0"/>
              <a:t>Вы меня не беспокойте,</a:t>
            </a:r>
            <a:br>
              <a:rPr lang="ru-RU" sz="2400" b="1" dirty="0" smtClean="0"/>
            </a:br>
            <a:r>
              <a:rPr lang="ru-RU" sz="2400" b="1" dirty="0" smtClean="0"/>
              <a:t>Дайте мне еще поспать,</a:t>
            </a:r>
            <a:br>
              <a:rPr lang="ru-RU" sz="2400" b="1" dirty="0" smtClean="0"/>
            </a:br>
            <a:r>
              <a:rPr lang="ru-RU" sz="2400" b="1" dirty="0" smtClean="0"/>
              <a:t>Так не хочется вставать!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i="1" dirty="0" smtClean="0"/>
              <a:t>А часы в ответ: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b="1" dirty="0" smtClean="0"/>
              <a:t>     -Тик-так,</a:t>
            </a:r>
            <a:br>
              <a:rPr lang="ru-RU" sz="2400" b="1" dirty="0" smtClean="0"/>
            </a:br>
            <a:r>
              <a:rPr lang="ru-RU" sz="2400" b="1" dirty="0" smtClean="0"/>
              <a:t>Просыпайся же, чудак!</a:t>
            </a:r>
            <a:br>
              <a:rPr lang="ru-RU" sz="2400" b="1" dirty="0" smtClean="0"/>
            </a:br>
            <a:r>
              <a:rPr lang="ru-RU" sz="2400" b="1" dirty="0" smtClean="0"/>
              <a:t>Ночка где-то далеко,</a:t>
            </a:r>
            <a:br>
              <a:rPr lang="ru-RU" sz="2400" b="1" dirty="0" smtClean="0"/>
            </a:br>
            <a:r>
              <a:rPr lang="ru-RU" sz="2400" b="1" dirty="0" smtClean="0"/>
              <a:t>Солнце в небе высоко,</a:t>
            </a:r>
            <a:br>
              <a:rPr lang="ru-RU" sz="2400" b="1" dirty="0" smtClean="0"/>
            </a:br>
            <a:r>
              <a:rPr lang="ru-RU" sz="2400" b="1" dirty="0" smtClean="0"/>
              <a:t>Славный ждет тебя денечек,</a:t>
            </a:r>
            <a:br>
              <a:rPr lang="ru-RU" sz="2400" b="1" dirty="0" smtClean="0"/>
            </a:br>
            <a:r>
              <a:rPr lang="ru-RU" sz="2400" b="1" dirty="0" smtClean="0"/>
              <a:t>Открывай глаза, дружочек!</a:t>
            </a:r>
          </a:p>
          <a:p>
            <a:pPr>
              <a:buFont typeface="Arial" panose="020B0604020202020204" pitchFamily="34" charset="0"/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ЮРИИ\Desktop\часы 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70" y="116634"/>
            <a:ext cx="1483903" cy="1587775"/>
          </a:xfrm>
          <a:prstGeom prst="rect">
            <a:avLst/>
          </a:prstGeom>
          <a:noFill/>
        </p:spPr>
      </p:pic>
      <p:pic>
        <p:nvPicPr>
          <p:cNvPr id="8" name="Picture 3" descr="C:\Users\ЮРИИ\Desktop\сон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5" y="3140968"/>
            <a:ext cx="3488555" cy="165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1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844824"/>
            <a:ext cx="10765283" cy="21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7368" y="476672"/>
            <a:ext cx="1097280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минутка</a:t>
            </a:r>
            <a:endParaRPr lang="ru-RU" sz="8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-5059423"/>
            <a:ext cx="19065903" cy="1202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555" y="4485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4 сентября.</a:t>
            </a:r>
            <a:endParaRPr lang="ru-RU" sz="48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820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Классная работа.</a:t>
            </a:r>
            <a:endParaRPr lang="ru-RU" sz="5400" b="1" dirty="0">
              <a:solidFill>
                <a:srgbClr val="00206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-5059423"/>
            <a:ext cx="19065903" cy="1202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555" y="4485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4 сентября.</a:t>
            </a:r>
            <a:endParaRPr lang="ru-RU" sz="48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820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Классная работа.</a:t>
            </a:r>
            <a:endParaRPr lang="ru-RU" sz="54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1344" y="1268762"/>
            <a:ext cx="10687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яг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яз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ям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ся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ня</a:t>
            </a:r>
            <a:endParaRPr lang="ru-RU" sz="6000" b="1" dirty="0" smtClean="0">
              <a:solidFill>
                <a:srgbClr val="002060"/>
              </a:solidFill>
              <a:latin typeface="Propisi" pitchFamily="2" charset="0"/>
              <a:cs typeface="Script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-5059423"/>
            <a:ext cx="19065903" cy="1202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555" y="4485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4 сентября.</a:t>
            </a:r>
            <a:endParaRPr lang="ru-RU" sz="48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820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Классная работа.</a:t>
            </a:r>
            <a:endParaRPr lang="ru-RU" sz="54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1344" y="1268762"/>
            <a:ext cx="10687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яг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яз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ям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ся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ня</a:t>
            </a:r>
            <a:endParaRPr lang="ru-RU" sz="6000" b="1" dirty="0" smtClean="0">
              <a:solidFill>
                <a:srgbClr val="002060"/>
              </a:solidFill>
              <a:latin typeface="Propisi" pitchFamily="2" charset="0"/>
              <a:cs typeface="ScriptC" pitchFamily="2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6870" y="1935647"/>
            <a:ext cx="12272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язык   язычок   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39275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-5059423"/>
            <a:ext cx="19065903" cy="12025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555" y="4485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Propisi" pitchFamily="2" charset="0"/>
              </a:rPr>
              <a:t>4 сентября.</a:t>
            </a:r>
            <a:endParaRPr lang="ru-RU" sz="48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820" y="6926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Propisi" pitchFamily="2" charset="0"/>
              </a:rPr>
              <a:t>Классная работа.</a:t>
            </a:r>
            <a:endParaRPr lang="ru-RU" sz="5400" b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1344" y="1268762"/>
            <a:ext cx="10687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яг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яз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ям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ся</a:t>
            </a: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ня</a:t>
            </a:r>
            <a:endParaRPr lang="ru-RU" sz="6000" b="1" dirty="0" smtClean="0">
              <a:solidFill>
                <a:srgbClr val="002060"/>
              </a:solidFill>
              <a:latin typeface="Propisi" pitchFamily="2" charset="0"/>
              <a:cs typeface="ScriptC" pitchFamily="2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6870" y="1935647"/>
            <a:ext cx="12272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язык   язычок   русский язык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646" y="2621318"/>
            <a:ext cx="12272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Хорошую речь приятно слушать</a:t>
            </a:r>
            <a:r>
              <a:rPr lang="ru-RU" sz="6000" dirty="0" smtClean="0">
                <a:solidFill>
                  <a:srgbClr val="002060"/>
                </a:solidFill>
                <a:latin typeface="Propisi" pitchFamily="2" charset="0"/>
                <a:cs typeface="ScriptC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3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.bp.blogspot.com/-KAseNlEyFmA/T8nwZAtRprI/AAAAAAAACWE/H-rppnu4kTM/s1600/Q%2526A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5" y="2708920"/>
            <a:ext cx="879820" cy="10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584" y="964139"/>
            <a:ext cx="6858000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.bp.blogspot.com/-KAseNlEyFmA/T8nwZAtRprI/AAAAAAAACWE/H-rppnu4kTM/s1600/Q%2526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5" y="2708920"/>
            <a:ext cx="879820" cy="10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649" y="4240996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Объясни орфограмму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219" y="5023488"/>
            <a:ext cx="852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 –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щу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пишу с буквой у.</a:t>
            </a:r>
          </a:p>
        </p:txBody>
      </p:sp>
      <p:pic>
        <p:nvPicPr>
          <p:cNvPr id="2050" name="Picture 2" descr="C:\Users\user\Desktop\2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0833" y="908720"/>
            <a:ext cx="7181851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.bp.blogspot.com/-KAseNlEyFmA/T8nwZAtRprI/AAAAAAAACWE/H-rppnu4kTM/s1600/Q%2526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5" y="2708920"/>
            <a:ext cx="879820" cy="10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79575" y="1772816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08415" y="1907684"/>
            <a:ext cx="5436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68211" y="1889586"/>
            <a:ext cx="5436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28051" y="1907684"/>
            <a:ext cx="5436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11829" y="1772816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5296" y="404664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Проверь себя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9696400" y="5949280"/>
            <a:ext cx="540000" cy="54000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2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545" y="843493"/>
            <a:ext cx="7181851" cy="11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2070</TotalTime>
  <Words>123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Орфографическая 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subject>школа</dc:subject>
  <dc:creator>Vikusik46</dc:creator>
  <cp:keywords>школа</cp:keywords>
  <cp:lastModifiedBy>win10</cp:lastModifiedBy>
  <cp:revision>150</cp:revision>
  <dcterms:created xsi:type="dcterms:W3CDTF">2015-10-22T11:50:25Z</dcterms:created>
  <dcterms:modified xsi:type="dcterms:W3CDTF">2020-09-21T08:56:17Z</dcterms:modified>
</cp:coreProperties>
</file>