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8" r:id="rId3"/>
    <p:sldId id="259" r:id="rId4"/>
    <p:sldId id="260" r:id="rId5"/>
    <p:sldId id="266" r:id="rId6"/>
    <p:sldId id="267" r:id="rId7"/>
    <p:sldId id="263" r:id="rId8"/>
    <p:sldId id="261" r:id="rId9"/>
    <p:sldId id="262" r:id="rId10"/>
    <p:sldId id="264" r:id="rId11"/>
    <p:sldId id="265" r:id="rId12"/>
    <p:sldId id="25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4"/>
    <a:srgbClr val="004D86"/>
    <a:srgbClr val="007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55" autoAdjust="0"/>
  </p:normalViewPr>
  <p:slideViewPr>
    <p:cSldViewPr snapToGrid="0">
      <p:cViewPr varScale="1">
        <p:scale>
          <a:sx n="66" d="100"/>
          <a:sy n="66" d="100"/>
        </p:scale>
        <p:origin x="127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2FDC63-6AA8-4B54-BA8D-27C10DEF525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F6E37A-D462-4865-BC57-A702BB14FEB8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511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C63-6AA8-4B54-BA8D-27C10DEF525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E37A-D462-4865-BC57-A702BB14F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6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C63-6AA8-4B54-BA8D-27C10DEF525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E37A-D462-4865-BC57-A702BB14F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154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C63-6AA8-4B54-BA8D-27C10DEF525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E37A-D462-4865-BC57-A702BB14FEB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655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C63-6AA8-4B54-BA8D-27C10DEF525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E37A-D462-4865-BC57-A702BB14F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666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C63-6AA8-4B54-BA8D-27C10DEF525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E37A-D462-4865-BC57-A702BB14F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84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C63-6AA8-4B54-BA8D-27C10DEF525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E37A-D462-4865-BC57-A702BB14F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37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C63-6AA8-4B54-BA8D-27C10DEF525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E37A-D462-4865-BC57-A702BB14F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318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C63-6AA8-4B54-BA8D-27C10DEF525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E37A-D462-4865-BC57-A702BB14F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7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C63-6AA8-4B54-BA8D-27C10DEF525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E37A-D462-4865-BC57-A702BB14F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98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C63-6AA8-4B54-BA8D-27C10DEF525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E37A-D462-4865-BC57-A702BB14F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45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C63-6AA8-4B54-BA8D-27C10DEF525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E37A-D462-4865-BC57-A702BB14F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11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C63-6AA8-4B54-BA8D-27C10DEF525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E37A-D462-4865-BC57-A702BB14F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07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C63-6AA8-4B54-BA8D-27C10DEF525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E37A-D462-4865-BC57-A702BB14F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38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C63-6AA8-4B54-BA8D-27C10DEF525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E37A-D462-4865-BC57-A702BB14F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9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C63-6AA8-4B54-BA8D-27C10DEF525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E37A-D462-4865-BC57-A702BB14F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36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C63-6AA8-4B54-BA8D-27C10DEF525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E37A-D462-4865-BC57-A702BB14F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65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2FDC63-6AA8-4B54-BA8D-27C10DEF525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8F6E37A-D462-4865-BC57-A702BB14F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5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2424">
            <a:off x="882624" y="941038"/>
            <a:ext cx="10015575" cy="1875652"/>
          </a:xfrm>
        </p:spPr>
        <p:txBody>
          <a:bodyPr/>
          <a:lstStyle/>
          <a:p>
            <a:r>
              <a:rPr lang="ru-RU" dirty="0" smtClean="0"/>
              <a:t>75 лет победы!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Назарова Е. А.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4723">
            <a:off x="132869" y="411014"/>
            <a:ext cx="3640833" cy="434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46743"/>
            <a:ext cx="6498771" cy="6676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Костюченко Илюша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86" y="184678"/>
            <a:ext cx="4978400" cy="5925836"/>
          </a:xfr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15584" y="976466"/>
            <a:ext cx="6345824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Салют Победе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Салют и слава годовщине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Навеки памятного дня!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Салют Победе, что в Берлине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Огнём попрала мощь огня!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Салют её большим и малым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Творцам, что шли путём одним,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Её бойцам и генералам,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Героям павшим и живым,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Салют!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http://zanimatika.narod.ru/Orden_mini.png"/>
          <p:cNvSpPr>
            <a:spLocks noChangeAspect="1" noChangeArrowheads="1"/>
          </p:cNvSpPr>
          <p:nvPr/>
        </p:nvSpPr>
        <p:spPr bwMode="auto">
          <a:xfrm>
            <a:off x="1154112" y="-942976"/>
            <a:ext cx="5094061" cy="509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8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477" y="-1"/>
            <a:ext cx="4689231" cy="1617785"/>
          </a:xfrm>
        </p:spPr>
        <p:txBody>
          <a:bodyPr/>
          <a:lstStyle/>
          <a:p>
            <a:r>
              <a:rPr lang="ru-RU" dirty="0" smtClean="0"/>
              <a:t>Рогов </a:t>
            </a:r>
            <a:r>
              <a:rPr lang="ru-RU" dirty="0" err="1" smtClean="0"/>
              <a:t>дима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4" y="174170"/>
            <a:ext cx="5021942" cy="6066973"/>
          </a:xfrm>
        </p:spPr>
      </p:pic>
      <p:sp>
        <p:nvSpPr>
          <p:cNvPr id="5" name="Прямоугольник 4"/>
          <p:cNvSpPr/>
          <p:nvPr/>
        </p:nvSpPr>
        <p:spPr>
          <a:xfrm>
            <a:off x="711201" y="1175656"/>
            <a:ext cx="41510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врага отбросим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тревоги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страной.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Подкрался враг,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вор ночной.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Фашистов черная орда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вступит в наши города.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мы врага отбросим так,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наша ненависть крепка,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даты нынешних атак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 прославит на века.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31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1" y="182880"/>
            <a:ext cx="10602622" cy="5417820"/>
          </a:xfrm>
        </p:spPr>
      </p:pic>
    </p:spTree>
    <p:extLst>
      <p:ext uri="{BB962C8B-B14F-4D97-AF65-F5344CB8AC3E}">
        <p14:creationId xmlns:p14="http://schemas.microsoft.com/office/powerpoint/2010/main" val="39193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51264"/>
            <a:ext cx="10396882" cy="86313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Группа «Рябинка»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2" y="823245"/>
            <a:ext cx="9691254" cy="4787845"/>
          </a:xfrm>
        </p:spPr>
      </p:pic>
    </p:spTree>
    <p:extLst>
      <p:ext uri="{BB962C8B-B14F-4D97-AF65-F5344CB8AC3E}">
        <p14:creationId xmlns:p14="http://schemas.microsoft.com/office/powerpoint/2010/main" val="31474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300" y="477520"/>
            <a:ext cx="10396882" cy="52578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Алексанин</a:t>
            </a:r>
            <a:r>
              <a:rPr lang="ru-RU" dirty="0" smtClean="0"/>
              <a:t> Матвей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82" y="124691"/>
            <a:ext cx="5139083" cy="5929745"/>
          </a:xfr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94360" y="1186866"/>
            <a:ext cx="432054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Майский праздник –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 вся страна.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Надевают наши деды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Боевые ордена.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 с утра зовёт дорога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торжественный парад.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задумчиво с порога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Вслед им бабушки глядят.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(Т. Белозёров)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6" name="AutoShape 2" descr="http://zanimatika.narod.ru/Orden_mini.png"/>
          <p:cNvSpPr>
            <a:spLocks noChangeAspect="1" noChangeArrowheads="1"/>
          </p:cNvSpPr>
          <p:nvPr/>
        </p:nvSpPr>
        <p:spPr bwMode="auto">
          <a:xfrm>
            <a:off x="594360" y="1003300"/>
            <a:ext cx="3703320" cy="37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0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857" y="182881"/>
            <a:ext cx="10719826" cy="8229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Бочкарев Рома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789" y="182881"/>
            <a:ext cx="5101908" cy="5954683"/>
          </a:xfr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4114" y="1298201"/>
            <a:ext cx="3759202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праздник?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небе праздничный салют,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Фейерверки там и тут.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Поздравляет вся страна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Славных ветеранов.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цветущая весна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Дарит им тюльпаны,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Дарит белую сирень.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за славный майский день?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(Н. Иванова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6" name="AutoShape 2" descr="http://zanimatika.narod.ru/Orden_mini.png"/>
          <p:cNvSpPr>
            <a:spLocks noChangeAspect="1" noChangeArrowheads="1"/>
          </p:cNvSpPr>
          <p:nvPr/>
        </p:nvSpPr>
        <p:spPr bwMode="auto">
          <a:xfrm>
            <a:off x="-2963369" y="-548640"/>
            <a:ext cx="5186822" cy="518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4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75771"/>
            <a:ext cx="4684485" cy="1088572"/>
          </a:xfrm>
        </p:spPr>
        <p:txBody>
          <a:bodyPr/>
          <a:lstStyle/>
          <a:p>
            <a:r>
              <a:rPr lang="ru-RU" dirty="0" err="1" smtClean="0"/>
              <a:t>ОВдин</a:t>
            </a:r>
            <a:r>
              <a:rPr lang="ru-RU" dirty="0" smtClean="0"/>
              <a:t> </a:t>
            </a:r>
            <a:r>
              <a:rPr lang="ru-RU" dirty="0" err="1" smtClean="0"/>
              <a:t>РОма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23" y="275770"/>
            <a:ext cx="5533291" cy="5843675"/>
          </a:xfrm>
        </p:spPr>
      </p:pic>
      <p:sp>
        <p:nvSpPr>
          <p:cNvPr id="5" name="Прямоугольник 4"/>
          <p:cNvSpPr/>
          <p:nvPr/>
        </p:nvSpPr>
        <p:spPr>
          <a:xfrm>
            <a:off x="398586" y="1781907"/>
            <a:ext cx="43844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solidFill>
                  <a:srgbClr val="FF0000"/>
                </a:solidFill>
                <a:latin typeface="PT Serif"/>
              </a:rPr>
              <a:t>Верим в Победу</a:t>
            </a:r>
          </a:p>
          <a:p>
            <a:pPr fontAlgn="base"/>
            <a:endParaRPr lang="ru-RU" sz="2000" dirty="0" smtClean="0">
              <a:solidFill>
                <a:srgbClr val="004D86"/>
              </a:solidFill>
              <a:latin typeface="Open Sans"/>
            </a:endParaRPr>
          </a:p>
          <a:p>
            <a:pPr fontAlgn="base"/>
            <a:r>
              <a:rPr lang="ru-RU" sz="2000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</a:t>
            </a:r>
            <a:r>
              <a:rPr lang="ru-RU" sz="2000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полки сосредоточив,</a:t>
            </a:r>
            <a:br>
              <a:rPr lang="ru-RU" sz="2000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Враг напал на мирную страну.</a:t>
            </a:r>
            <a:br>
              <a:rPr lang="ru-RU" sz="2000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Белой ночью, самой белой ночью</a:t>
            </a:r>
            <a:br>
              <a:rPr lang="ru-RU" sz="2000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 эту чёрную войну!</a:t>
            </a:r>
            <a:br>
              <a:rPr lang="ru-RU" sz="2000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хочет он или не хочет,</a:t>
            </a:r>
            <a:br>
              <a:rPr lang="ru-RU" sz="2000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своё получит от войны:</a:t>
            </a:r>
            <a:br>
              <a:rPr lang="ru-RU" sz="2000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 даже дни, не только ночи,</a:t>
            </a:r>
            <a:br>
              <a:rPr lang="ru-RU" sz="2000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Станут, станут для него черны!</a:t>
            </a:r>
          </a:p>
          <a:p>
            <a:pPr fontAlgn="base"/>
            <a:r>
              <a:rPr lang="ru-RU" sz="2000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000" dirty="0" err="1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Шефнер</a:t>
            </a:r>
            <a:endParaRPr lang="ru-RU" sz="2000" b="0" i="0" dirty="0">
              <a:solidFill>
                <a:srgbClr val="00396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6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34462"/>
            <a:ext cx="5668109" cy="890953"/>
          </a:xfrm>
        </p:spPr>
        <p:txBody>
          <a:bodyPr/>
          <a:lstStyle/>
          <a:p>
            <a:r>
              <a:rPr lang="ru-RU" dirty="0" smtClean="0"/>
              <a:t>Арутюнов Эдуард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28" y="116114"/>
            <a:ext cx="5099331" cy="6023429"/>
          </a:xfrm>
        </p:spPr>
      </p:pic>
      <p:sp>
        <p:nvSpPr>
          <p:cNvPr id="5" name="Прямоугольник 4"/>
          <p:cNvSpPr/>
          <p:nvPr/>
        </p:nvSpPr>
        <p:spPr>
          <a:xfrm>
            <a:off x="508000" y="1567542"/>
            <a:ext cx="46010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будет мир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 будет голубым,</a:t>
            </a:r>
            <a:r>
              <a:rPr lang="ru-RU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 небе не клубится дым,</a:t>
            </a:r>
            <a:r>
              <a:rPr lang="ru-RU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пушки грозные молчат</a:t>
            </a:r>
            <a:r>
              <a:rPr lang="ru-RU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пулеметы не строчат,</a:t>
            </a:r>
            <a:r>
              <a:rPr lang="ru-RU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жили люди, города…</a:t>
            </a:r>
            <a:r>
              <a:rPr lang="ru-RU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нужен на земле всегда!</a:t>
            </a:r>
            <a:r>
              <a:rPr lang="ru-RU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Найденова</a:t>
            </a:r>
            <a:endParaRPr lang="ru-RU" dirty="0">
              <a:solidFill>
                <a:srgbClr val="0039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75" y="2063750"/>
            <a:ext cx="4680600" cy="33115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9766">
            <a:off x="685801" y="517322"/>
            <a:ext cx="10766340" cy="538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4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357" y="138068"/>
            <a:ext cx="4571999" cy="881263"/>
          </a:xfrm>
        </p:spPr>
        <p:txBody>
          <a:bodyPr>
            <a:normAutofit/>
          </a:bodyPr>
          <a:lstStyle/>
          <a:p>
            <a:r>
              <a:rPr lang="ru-RU" dirty="0" smtClean="0"/>
              <a:t>Веселов </a:t>
            </a:r>
            <a:r>
              <a:rPr lang="ru-RU" dirty="0" err="1" smtClean="0"/>
              <a:t>дима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796" y="138069"/>
            <a:ext cx="5624945" cy="5913119"/>
          </a:xfr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59567" y="1206389"/>
            <a:ext cx="3657599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забыт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забыт и ничто не забыто» -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Горящая надпись на глыбе гранита.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Поблекшими листьями ветер играет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снегом холодным венки засыпает.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Но, словно огонь, у подножья – гвоздика.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забыт и ничто не забыто.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(А.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Шамарин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6" name="AutoShape 2" descr="http://zanimatika.narod.ru/Orden_mini.png"/>
          <p:cNvSpPr>
            <a:spLocks noChangeAspect="1" noChangeArrowheads="1"/>
          </p:cNvSpPr>
          <p:nvPr/>
        </p:nvSpPr>
        <p:spPr bwMode="auto">
          <a:xfrm>
            <a:off x="-9074024" y="-1003301"/>
            <a:ext cx="10628187" cy="1062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5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640" y="84026"/>
            <a:ext cx="5143500" cy="77724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Окружнов</a:t>
            </a:r>
            <a:r>
              <a:rPr lang="ru-RU" dirty="0" smtClean="0"/>
              <a:t> рома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160022"/>
            <a:ext cx="6035039" cy="5852852"/>
          </a:xfr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45720000" y="-1038970"/>
            <a:ext cx="57912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Вечный огонь 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altLang="ru-RU" sz="19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9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 могилой, в тихом парке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Расцвели тюльпаны ярко.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Вечно тут огонь горит,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Тут солдат советский спит.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склонились низко-низко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подножья обелиска,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 венок расцвёл на нём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Жарким, пламенным огнём.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http://zanimatika.narod.ru/Orden_mini.png"/>
          <p:cNvSpPr>
            <a:spLocks noChangeAspect="1" noChangeArrowheads="1"/>
          </p:cNvSpPr>
          <p:nvPr/>
        </p:nvSpPr>
        <p:spPr bwMode="auto">
          <a:xfrm>
            <a:off x="-1496060" y="1806899"/>
            <a:ext cx="5278120" cy="53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84616" y="773023"/>
            <a:ext cx="13391213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Вечный огонь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 могилой, в тихом парке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Расцвели тюльпаны ярко.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Вечно тут огонь горит,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Тут солдат советский спит.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склонились низко-низко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подножья обелиска,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 венок расцвёл на нём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Жарким, пламенным огнём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8" name="AutoShape 4" descr="http://zanimatika.narod.ru/Orden_mini.png"/>
          <p:cNvSpPr>
            <a:spLocks noChangeAspect="1" noChangeArrowheads="1"/>
          </p:cNvSpPr>
          <p:nvPr/>
        </p:nvSpPr>
        <p:spPr bwMode="auto">
          <a:xfrm>
            <a:off x="1143000" y="-1003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55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136</TotalTime>
  <Words>58</Words>
  <Application>Microsoft Office PowerPoint</Application>
  <PresentationFormat>Широкоэкранный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Impact</vt:lpstr>
      <vt:lpstr>Open Sans</vt:lpstr>
      <vt:lpstr>PT Serif</vt:lpstr>
      <vt:lpstr>Times New Roman</vt:lpstr>
      <vt:lpstr>Главное мероприятие</vt:lpstr>
      <vt:lpstr>75 лет победы! </vt:lpstr>
      <vt:lpstr>                    Группа «Рябинка»</vt:lpstr>
      <vt:lpstr>Алексанин Матвей</vt:lpstr>
      <vt:lpstr>Бочкарев Рома</vt:lpstr>
      <vt:lpstr>ОВдин РОма</vt:lpstr>
      <vt:lpstr>Арутюнов Эдуард</vt:lpstr>
      <vt:lpstr>Презентация PowerPoint</vt:lpstr>
      <vt:lpstr>Веселов дима</vt:lpstr>
      <vt:lpstr>Окружнов рома</vt:lpstr>
      <vt:lpstr>Костюченко Илюша</vt:lpstr>
      <vt:lpstr>Рогов дима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75 лет победы! </dc:title>
  <dc:creator>Елена Назарова</dc:creator>
  <cp:lastModifiedBy>Елена Назарова</cp:lastModifiedBy>
  <cp:revision>27</cp:revision>
  <dcterms:created xsi:type="dcterms:W3CDTF">2020-04-28T17:18:08Z</dcterms:created>
  <dcterms:modified xsi:type="dcterms:W3CDTF">2020-05-08T15:46:53Z</dcterms:modified>
</cp:coreProperties>
</file>