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03" d="100"/>
          <a:sy n="103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43200" y="1981200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Уравнение и его корни.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3886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класс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81200" y="1219200"/>
            <a:ext cx="5105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Уравнение не имеет корней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если не существует таких значений переменной, при которых уравнение обращается в верное числовое равенство.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Примеры: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x+2=x             2x=5+2x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343400"/>
            <a:ext cx="53340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1143000"/>
            <a:ext cx="3962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называют уравнением с одной переменной?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называют корнем уравнения?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значит решить уравнение?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уравнения называют равносильными?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свойства используются при решении уравнений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4600" y="2057400"/>
            <a:ext cx="426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Рассмотрим задачу: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 На нижней полке в 5 раз больше книг, чем на верхней. Если с нижней полки переставить на верхнюю 10 книг, то книг на полках станет поровну. Сколько книг на верхней полке?»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1" y="2209800"/>
            <a:ext cx="28956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657600" y="1905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X </a:t>
            </a:r>
            <a:r>
              <a:rPr lang="ru-RU" i="1" dirty="0" smtClean="0"/>
              <a:t>книг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44196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5</a:t>
            </a:r>
            <a:r>
              <a:rPr lang="en-US" i="1" dirty="0" smtClean="0"/>
              <a:t>x</a:t>
            </a:r>
            <a:r>
              <a:rPr lang="ru-RU" i="1" dirty="0" smtClean="0"/>
              <a:t> книг</a:t>
            </a:r>
            <a:r>
              <a:rPr lang="en-US" i="1" dirty="0" smtClean="0"/>
              <a:t> 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2362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Верхняя полка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3124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Нижняя полка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962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-10 книг</a:t>
            </a:r>
            <a:endParaRPr lang="ru-RU" dirty="0"/>
          </a:p>
        </p:txBody>
      </p:sp>
      <p:sp>
        <p:nvSpPr>
          <p:cNvPr id="13" name="Выгнутая влево стрелка 12"/>
          <p:cNvSpPr/>
          <p:nvPr/>
        </p:nvSpPr>
        <p:spPr>
          <a:xfrm rot="10800000">
            <a:off x="6248400" y="2438400"/>
            <a:ext cx="762000" cy="182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2438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+10 книг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0" y="1066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нижней полке в 5 раз больше книг, чем на верхней…..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981200" y="4800600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с нижней полки переставить на верхнюю 10 книг, то книг на полках станет поровну.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56388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5x-10=x+10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7400" y="1371600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Равенства, содержащие переменную, называют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уравнениями с одной переменной или уравнениями с одним неизвестным.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2971800"/>
            <a:ext cx="4343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Корнем уравнения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называется значение переменной, при котором уравнение обращается в верное равенство.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уравнения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5x-10=x+10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находим: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x-x=10+10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4x=20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x=20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:4=5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1371600"/>
            <a:ext cx="441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Уравнение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5x-10=x+10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имеет один корень.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привести примеры уравнений, имеющих 2, 3 и более корней.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(x-3)(x+2)(x-1)=0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имеет 3  корня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x=3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,-2,1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Решить уравнение- значит найти все его корни или доказать, что корней нет.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7400" y="11430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Уравнения, имеющие одни и те же корни, называются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равносильными уравнениями.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19400"/>
            <a:ext cx="63627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724400"/>
            <a:ext cx="61722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1295400"/>
            <a:ext cx="464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решении уравнений используются следующие свойства: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-если в уравнении перенести слагаемое из одной части в другую, изменив его знак, то получится уравнение, равносильное данному;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-если обе части уравнения умножить или разделить на одно и то же отличное от нуля число, то получится уравнение, равносильное данному.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7400" y="1295400"/>
            <a:ext cx="457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 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Является ли число  5 решением уравнения 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-3=7?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Подставим число 5 в уравнение.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Имеем        2∙5-3=7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10-3=7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7=7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Получили верное числовое равенство. Значит, число 5 является корнем уравнения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2x-3=7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rot.info/uploads/posts/2020-02/1580822705_29-p-foni-pro-shkolnie-godi-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33600" y="1295400"/>
            <a:ext cx="4267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Первичное закрепление:</a:t>
            </a:r>
          </a:p>
          <a:p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481263"/>
            <a:ext cx="5410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357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10</cp:revision>
  <dcterms:created xsi:type="dcterms:W3CDTF">2020-09-20T13:51:03Z</dcterms:created>
  <dcterms:modified xsi:type="dcterms:W3CDTF">2020-09-20T16:55:31Z</dcterms:modified>
</cp:coreProperties>
</file>