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7/21/2018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7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7/21/2018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6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13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7/21/2018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51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1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6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56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4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7/21/2018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8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42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7/21/2018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2248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386" y="765059"/>
            <a:ext cx="10847506" cy="994294"/>
          </a:xfrm>
        </p:spPr>
        <p:txBody>
          <a:bodyPr/>
          <a:lstStyle/>
          <a:p>
            <a:pPr algn="ctr"/>
            <a:r>
              <a:rPr lang="ru-RU" dirty="0" smtClean="0"/>
              <a:t>Мастер класс «НОВОГОДНИЙ венок»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1194" y="1805651"/>
            <a:ext cx="10993546" cy="128011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Государственное общеобразовательное учреждение республики коми «школа –</a:t>
            </a:r>
            <a:r>
              <a:rPr lang="ru-RU" sz="2000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интернат №1» города Воркуты</a:t>
            </a:r>
            <a:endParaRPr lang="ru-RU" sz="2000" dirty="0" smtClean="0">
              <a:solidFill>
                <a:srgbClr val="4E3B3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000" b="1" dirty="0" err="1">
                <a:solidFill>
                  <a:schemeClr val="accent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Римашевская</a:t>
            </a:r>
            <a:r>
              <a:rPr lang="ru-RU" sz="2000" b="1" dirty="0">
                <a:solidFill>
                  <a:schemeClr val="accent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оксана</a:t>
            </a:r>
            <a:r>
              <a:rPr lang="ru-RU" sz="2000" b="1" dirty="0">
                <a:solidFill>
                  <a:schemeClr val="accent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ивановна</a:t>
            </a:r>
            <a:r>
              <a:rPr lang="ru-RU" sz="2000" b="1" dirty="0">
                <a:solidFill>
                  <a:schemeClr val="accent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b="1" dirty="0">
                <a:solidFill>
                  <a:schemeClr val="accent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учитель изобразительного искусства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4390" y="3696897"/>
            <a:ext cx="69692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такого веночка нам понадобятся: искусственные елочные ветки, газета или любая бумага, ткань белая</a:t>
            </a:r>
            <a:r>
              <a:rPr lang="ru-RU" sz="2400" b="1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сушеные </a:t>
            </a:r>
            <a:r>
              <a:rPr lang="ru-RU" sz="24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апельсины и мандарины</a:t>
            </a:r>
            <a:r>
              <a:rPr lang="ru-RU" sz="2400" b="1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шишки, клеевой </a:t>
            </a:r>
            <a:r>
              <a:rPr lang="ru-RU" sz="24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пистолет</a:t>
            </a:r>
            <a:r>
              <a:rPr lang="ru-RU" sz="2400" b="1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ножницы, новогодний </a:t>
            </a:r>
            <a:r>
              <a:rPr lang="ru-RU" sz="24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 и конечно же фантазия! </a:t>
            </a:r>
          </a:p>
        </p:txBody>
      </p:sp>
    </p:spTree>
    <p:extLst>
      <p:ext uri="{BB962C8B-B14F-4D97-AF65-F5344CB8AC3E}">
        <p14:creationId xmlns:p14="http://schemas.microsoft.com/office/powerpoint/2010/main" val="41522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обратной стороны приклеиваю широкую ленту За нее венок будет крепиться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поэтому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приклеивать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хорошо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жалея клея.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61" y="2040731"/>
            <a:ext cx="3147179" cy="419623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34" y="2040731"/>
            <a:ext cx="3147179" cy="4196239"/>
          </a:xfrm>
        </p:spPr>
      </p:pic>
    </p:spTree>
    <p:extLst>
      <p:ext uri="{BB962C8B-B14F-4D97-AF65-F5344CB8AC3E}">
        <p14:creationId xmlns:p14="http://schemas.microsoft.com/office/powerpoint/2010/main" val="417080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3" y="1310640"/>
            <a:ext cx="11029615" cy="323077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итог работы.</a:t>
            </a:r>
            <a:br>
              <a:rPr lang="ru-RU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затраченное на изготовление венка 1.5 часа</a:t>
            </a:r>
            <a:r>
              <a:rPr lang="ru-RU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Главное </a:t>
            </a:r>
            <a:r>
              <a:rPr lang="ru-RU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был заготовлен материал.</a:t>
            </a:r>
            <a:br>
              <a:rPr lang="ru-RU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62400" y="5405120"/>
            <a:ext cx="3952240" cy="507999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Фантазируйте! </a:t>
            </a:r>
            <a:r>
              <a:rPr lang="ru-RU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Удачи 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2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1320799"/>
            <a:ext cx="6217920" cy="4196081"/>
          </a:xfrm>
        </p:spPr>
      </p:pic>
    </p:spTree>
    <p:extLst>
      <p:ext uri="{BB962C8B-B14F-4D97-AF65-F5344CB8AC3E}">
        <p14:creationId xmlns:p14="http://schemas.microsoft.com/office/powerpoint/2010/main" val="212455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320800"/>
            <a:ext cx="3799840" cy="4246880"/>
          </a:xfrm>
        </p:spPr>
      </p:pic>
    </p:spTree>
    <p:extLst>
      <p:ext uri="{BB962C8B-B14F-4D97-AF65-F5344CB8AC3E}">
        <p14:creationId xmlns:p14="http://schemas.microsoft.com/office/powerpoint/2010/main" val="238141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2162383"/>
            <a:ext cx="4470399" cy="41672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40" y="2162383"/>
            <a:ext cx="4348480" cy="4167297"/>
          </a:xfr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pPr algn="ctr"/>
            <a:r>
              <a:rPr lang="ru-RU" b="1" dirty="0" smtClean="0"/>
              <a:t>НАШИ ЗАГОТОВКИ!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778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начала создаем саму форму веночка</a:t>
            </a: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 я беру бумагу и придаю ей </a:t>
            </a:r>
            <a:r>
              <a:rPr lang="ru-RU" sz="2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</a:t>
            </a:r>
            <a:r>
              <a:rPr lang="ru-R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скрепляя скотчем ,формирую круг.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1" y="2181224"/>
            <a:ext cx="5720080" cy="4046855"/>
          </a:xfrm>
        </p:spPr>
      </p:pic>
    </p:spTree>
    <p:extLst>
      <p:ext uri="{BB962C8B-B14F-4D97-AF65-F5344CB8AC3E}">
        <p14:creationId xmlns:p14="http://schemas.microsoft.com/office/powerpoint/2010/main" val="1201532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800" y="447041"/>
            <a:ext cx="5064488" cy="1310639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 разрезаю старую белую ткань на широкие </a:t>
            </a:r>
            <a:r>
              <a:rPr lang="ru-RU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полоски. </a:t>
            </a:r>
            <a:endParaRPr lang="ru-RU" sz="28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2265681"/>
            <a:ext cx="4658086" cy="417575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7709" y="447041"/>
            <a:ext cx="5273251" cy="1534160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Обматываю тканью бумагу</a:t>
            </a:r>
            <a:r>
              <a:rPr lang="ru-RU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скрепляя </a:t>
            </a:r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стыки клеевым пистолетом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0" y="2265682"/>
            <a:ext cx="4754880" cy="4147486"/>
          </a:xfrm>
        </p:spPr>
      </p:pic>
    </p:spTree>
    <p:extLst>
      <p:ext uri="{BB962C8B-B14F-4D97-AF65-F5344CB8AC3E}">
        <p14:creationId xmlns:p14="http://schemas.microsoft.com/office/powerpoint/2010/main" val="133179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87219" y="650241"/>
            <a:ext cx="5036061" cy="12192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/>
                </a:solidFill>
              </a:rPr>
              <a:t/>
            </a:r>
            <a:br>
              <a:rPr lang="ru-RU" dirty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Получается </a:t>
            </a:r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такая основа для творчества!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19" y="2316480"/>
            <a:ext cx="4578861" cy="398271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2401" y="548640"/>
            <a:ext cx="5059679" cy="132080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/>
                </a:solidFill>
              </a:rPr>
              <a:t/>
            </a:r>
            <a:br>
              <a:rPr lang="ru-RU" dirty="0">
                <a:solidFill>
                  <a:schemeClr val="bg2"/>
                </a:solidFill>
              </a:rPr>
            </a:br>
            <a:r>
              <a:rPr lang="ru-RU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 приклеивать елочные веточки по всему веночку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1" y="2316481"/>
            <a:ext cx="4683759" cy="3982718"/>
          </a:xfrm>
        </p:spPr>
      </p:pic>
    </p:spTree>
    <p:extLst>
      <p:ext uri="{BB962C8B-B14F-4D97-AF65-F5344CB8AC3E}">
        <p14:creationId xmlns:p14="http://schemas.microsoft.com/office/powerpoint/2010/main" val="16505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занимает мало времени, т.к</a:t>
            </a:r>
            <a:r>
              <a:rPr lang="ru-RU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горячего клея веточки хорошо </a:t>
            </a:r>
            <a:r>
              <a:rPr lang="ru-RU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крепятся !</a:t>
            </a:r>
            <a:endParaRPr lang="ru-RU" dirty="0">
              <a:solidFill>
                <a:schemeClr val="accent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05" y="2227263"/>
            <a:ext cx="2725340" cy="36337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05" y="2227263"/>
            <a:ext cx="2725340" cy="3633787"/>
          </a:xfrm>
        </p:spPr>
      </p:pic>
    </p:spTree>
    <p:extLst>
      <p:ext uri="{BB962C8B-B14F-4D97-AF65-F5344CB8AC3E}">
        <p14:creationId xmlns:p14="http://schemas.microsoft.com/office/powerpoint/2010/main" val="22797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Получается вот такой елочный венок!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20" y="2092961"/>
            <a:ext cx="3830320" cy="3728720"/>
          </a:xfrm>
        </p:spPr>
      </p:pic>
    </p:spTree>
    <p:extLst>
      <p:ext uri="{BB962C8B-B14F-4D97-AF65-F5344CB8AC3E}">
        <p14:creationId xmlns:p14="http://schemas.microsoft.com/office/powerpoint/2010/main" val="54972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1041849" cy="296228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/>
              <a:t>Начинам фантазировать и украшаем наш венок новогодним </a:t>
            </a:r>
            <a:r>
              <a:rPr lang="ru-RU" dirty="0" smtClean="0"/>
              <a:t>декором 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3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436880"/>
            <a:ext cx="5532001" cy="5872479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436882"/>
            <a:ext cx="6238239" cy="5872477"/>
          </a:xfrm>
        </p:spPr>
      </p:pic>
    </p:spTree>
    <p:extLst>
      <p:ext uri="{BB962C8B-B14F-4D97-AF65-F5344CB8AC3E}">
        <p14:creationId xmlns:p14="http://schemas.microsoft.com/office/powerpoint/2010/main" val="261159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121</TotalTime>
  <Words>157</Words>
  <Application>Microsoft Office PowerPoint</Application>
  <PresentationFormat>Произвольный</PresentationFormat>
  <Paragraphs>16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Дивиденд</vt:lpstr>
      <vt:lpstr>Мастер класс «НОВОГОДНИЙ венок»</vt:lpstr>
      <vt:lpstr>НАШИ ЗАГОТОВКИ!</vt:lpstr>
      <vt:lpstr>Для начала создаем саму форму веночка. Для этого я беру бумагу и придаю ей обЪем, скрепляя скотчем ,формирую круг. </vt:lpstr>
      <vt:lpstr>Презентация PowerPoint</vt:lpstr>
      <vt:lpstr>Презентация PowerPoint</vt:lpstr>
      <vt:lpstr>Процесс занимает мало времени, т.к. при помощи горячего клея веточки хорошо крепятся !</vt:lpstr>
      <vt:lpstr> Получается вот такой елочный венок!</vt:lpstr>
      <vt:lpstr>Начинам фантазировать и украшаем наш венок новогодним декором !</vt:lpstr>
      <vt:lpstr>Презентация PowerPoint</vt:lpstr>
      <vt:lpstr>С обратной стороны приклеиваю широкую ленту За нее венок будет крепиться, поэтому приклеивать нужно хорошо, не жалея клея.</vt:lpstr>
      <vt:lpstr>Вот итог работы. Время затраченное на изготовление венка 1.5 часа. Главное чтоб был заготовлен материал.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класс «НОВОГОДНИЙ венок»</dc:title>
  <dc:creator>Администратор</dc:creator>
  <cp:lastModifiedBy>КМ</cp:lastModifiedBy>
  <cp:revision>14</cp:revision>
  <dcterms:created xsi:type="dcterms:W3CDTF">2018-07-18T12:47:11Z</dcterms:created>
  <dcterms:modified xsi:type="dcterms:W3CDTF">2018-07-21T06:55:54Z</dcterms:modified>
</cp:coreProperties>
</file>