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57" r:id="rId5"/>
    <p:sldId id="258" r:id="rId6"/>
    <p:sldId id="261" r:id="rId7"/>
    <p:sldId id="266" r:id="rId8"/>
    <p:sldId id="264" r:id="rId9"/>
    <p:sldId id="259" r:id="rId10"/>
    <p:sldId id="268" r:id="rId11"/>
    <p:sldId id="26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8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28604"/>
            <a:ext cx="4606371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8001056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 К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лассные 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штучки </a:t>
            </a:r>
            <a:endParaRPr lang="ru-RU" sz="5400" b="1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из мусорной кучки» </a:t>
            </a:r>
            <a:endParaRPr lang="ru-RU" sz="5400" b="1" cap="none" spc="0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Работу выполнила: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   </a:t>
            </a:r>
            <a:r>
              <a:rPr lang="ru-RU" sz="24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Переверза</a:t>
            </a:r>
            <a:r>
              <a:rPr lang="ru-RU" sz="2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Н. И., 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</a:t>
            </a:r>
            <a:r>
              <a:rPr lang="ru-RU" sz="200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 </a:t>
            </a:r>
          </a:p>
        </p:txBody>
      </p:sp>
      <p:pic>
        <p:nvPicPr>
          <p:cNvPr id="1026" name="Picture 2" descr="C:\Users\Я\Desktop\DSCF2448.JPG"/>
          <p:cNvPicPr>
            <a:picLocks noChangeAspect="1" noChangeArrowheads="1"/>
          </p:cNvPicPr>
          <p:nvPr/>
        </p:nvPicPr>
        <p:blipFill>
          <a:blip r:embed="rId2" cstate="print"/>
          <a:srcRect l="8823" t="25491" r="4412" b="15685"/>
          <a:stretch>
            <a:fillRect/>
          </a:stretch>
        </p:blipFill>
        <p:spPr bwMode="auto">
          <a:xfrm>
            <a:off x="204086" y="3747404"/>
            <a:ext cx="4150626" cy="2110488"/>
          </a:xfrm>
          <a:prstGeom prst="rect">
            <a:avLst/>
          </a:prstGeom>
          <a:noFill/>
        </p:spPr>
      </p:pic>
      <p:pic>
        <p:nvPicPr>
          <p:cNvPr id="1027" name="Picture 3" descr="C:\Users\Я\Desktop\DSCF2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857760"/>
            <a:ext cx="2357454" cy="176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548" t="10776" r="24030" b="24568"/>
          <a:stretch>
            <a:fillRect/>
          </a:stretch>
        </p:blipFill>
        <p:spPr bwMode="auto">
          <a:xfrm>
            <a:off x="2214546" y="3560596"/>
            <a:ext cx="3786214" cy="29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J:\фотки\P1030129.JPG"/>
          <p:cNvPicPr>
            <a:picLocks noChangeAspect="1" noChangeArrowheads="1"/>
          </p:cNvPicPr>
          <p:nvPr/>
        </p:nvPicPr>
        <p:blipFill>
          <a:blip r:embed="rId3" cstate="print"/>
          <a:srcRect l="22222" t="27083" r="25926"/>
          <a:stretch>
            <a:fillRect/>
          </a:stretch>
        </p:blipFill>
        <p:spPr bwMode="auto">
          <a:xfrm>
            <a:off x="6786578" y="1071546"/>
            <a:ext cx="1928826" cy="4822041"/>
          </a:xfrm>
          <a:prstGeom prst="rect">
            <a:avLst/>
          </a:prstGeom>
          <a:noFill/>
        </p:spPr>
      </p:pic>
      <p:pic>
        <p:nvPicPr>
          <p:cNvPr id="1027" name="Picture 3" descr="J:\фото\Санька и театр 034.jpg"/>
          <p:cNvPicPr>
            <a:picLocks noChangeAspect="1" noChangeArrowheads="1"/>
          </p:cNvPicPr>
          <p:nvPr/>
        </p:nvPicPr>
        <p:blipFill>
          <a:blip r:embed="rId4" cstate="print"/>
          <a:srcRect l="8333" r="9722" b="16666"/>
          <a:stretch>
            <a:fillRect/>
          </a:stretch>
        </p:blipFill>
        <p:spPr bwMode="auto">
          <a:xfrm>
            <a:off x="3929058" y="571480"/>
            <a:ext cx="2080639" cy="2821192"/>
          </a:xfrm>
          <a:prstGeom prst="rect">
            <a:avLst/>
          </a:prstGeom>
          <a:noFill/>
        </p:spPr>
      </p:pic>
      <p:pic>
        <p:nvPicPr>
          <p:cNvPr id="1028" name="Picture 4" descr="J:\фото\Санька и театр 282.jpg"/>
          <p:cNvPicPr>
            <a:picLocks noChangeAspect="1" noChangeArrowheads="1"/>
          </p:cNvPicPr>
          <p:nvPr/>
        </p:nvPicPr>
        <p:blipFill>
          <a:blip r:embed="rId5" cstate="print"/>
          <a:srcRect l="20833" t="5208" r="16666" b="8333"/>
          <a:stretch>
            <a:fillRect/>
          </a:stretch>
        </p:blipFill>
        <p:spPr bwMode="auto">
          <a:xfrm>
            <a:off x="1428729" y="357166"/>
            <a:ext cx="1643074" cy="3030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Я\Desktop\баб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58" t="2485" r="1524" b="12906"/>
          <a:stretch>
            <a:fillRect/>
          </a:stretch>
        </p:blipFill>
        <p:spPr bwMode="auto">
          <a:xfrm>
            <a:off x="357158" y="857232"/>
            <a:ext cx="3357586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71481"/>
            <a:ext cx="442915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Kalinga" pitchFamily="34" charset="0"/>
              </a:rPr>
              <a:t>Красота рядом с нами! </a:t>
            </a:r>
            <a:b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Kalinga" pitchFamily="34" charset="0"/>
              </a:rPr>
            </a:b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Kalinga" pitchFamily="34" charset="0"/>
              </a:rPr>
              <a:t>Надо лишь научиться видеть её!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Kaling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214422"/>
            <a:ext cx="671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7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внимание!</a:t>
            </a:r>
            <a:endParaRPr lang="ru-RU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42918"/>
            <a:ext cx="7500990" cy="5786478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передать коллегам личного профессионального опыта, авторских разработок в сфере творческой и педагогической деятельности по изготовлению поделок из бросового материала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14356"/>
            <a:ext cx="7504960" cy="55340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Изготовление данных поделок происходит на урочных и  внеурочных занятиях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Применение идёт по всем  направлениям: окружающий мир, математика, русский язык, для  рефлексии, для подарков , для участия во всех конкурсах и мероприятиях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100" b="1" dirty="0" smtClean="0">
                <a:solidFill>
                  <a:srgbClr val="002060"/>
                </a:solidFill>
              </a:rPr>
              <a:t>Творческий процесс в самом своём течении приобретает новые качества, усложняется и богатеет», — К. Паустовский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Я\Desktop\DSCF2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996" r="6648" b="28243"/>
          <a:stretch>
            <a:fillRect/>
          </a:stretch>
        </p:blipFill>
        <p:spPr bwMode="auto">
          <a:xfrm rot="20887268">
            <a:off x="1176321" y="1889839"/>
            <a:ext cx="2575642" cy="2308849"/>
          </a:xfrm>
          <a:prstGeom prst="rect">
            <a:avLst/>
          </a:prstGeom>
          <a:noFill/>
        </p:spPr>
      </p:pic>
      <p:pic>
        <p:nvPicPr>
          <p:cNvPr id="2051" name="Picture 3" descr="C:\Users\Я\Desktop\DSCF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47973" flipV="1">
            <a:off x="5212859" y="1821128"/>
            <a:ext cx="3037739" cy="2278304"/>
          </a:xfrm>
          <a:prstGeom prst="rect">
            <a:avLst/>
          </a:prstGeom>
          <a:noFill/>
        </p:spPr>
      </p:pic>
      <p:pic>
        <p:nvPicPr>
          <p:cNvPr id="2052" name="Picture 4" descr="C:\Users\Я\Desktop\DSCF2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286115" y="4286255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</a:t>
            </a:r>
            <a:endParaRPr lang="ru-RU" dirty="0"/>
          </a:p>
        </p:txBody>
      </p:sp>
      <p:pic>
        <p:nvPicPr>
          <p:cNvPr id="3074" name="Picture 2" descr="C:\Users\Я\Desktop\DSCN0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959" y="3552812"/>
            <a:ext cx="2264595" cy="3019460"/>
          </a:xfrm>
          <a:prstGeom prst="rect">
            <a:avLst/>
          </a:prstGeom>
          <a:noFill/>
        </p:spPr>
      </p:pic>
      <p:pic>
        <p:nvPicPr>
          <p:cNvPr id="3075" name="Picture 3" descr="C:\Users\Я\Desktop\DSCN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14753"/>
            <a:ext cx="2143140" cy="2857521"/>
          </a:xfrm>
          <a:prstGeom prst="rect">
            <a:avLst/>
          </a:prstGeom>
          <a:noFill/>
        </p:spPr>
      </p:pic>
      <p:pic>
        <p:nvPicPr>
          <p:cNvPr id="7" name="Picture 2" descr="C:\Users\NinaIvanovna\Desktop\вторая жизнь вещей\DSCF2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1" r="23469"/>
          <a:stretch>
            <a:fillRect/>
          </a:stretch>
        </p:blipFill>
        <p:spPr bwMode="auto">
          <a:xfrm>
            <a:off x="6429388" y="3571876"/>
            <a:ext cx="2428892" cy="29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inaIvanovna\Desktop\работы ребят\DSCF2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221931">
            <a:off x="1371266" y="399428"/>
            <a:ext cx="2235998" cy="29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329581">
            <a:off x="4583629" y="282521"/>
            <a:ext cx="35800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Настоящий </a:t>
            </a:r>
            <a:r>
              <a:rPr lang="ru-RU" sz="2800" dirty="0" err="1" smtClean="0">
                <a:solidFill>
                  <a:srgbClr val="002060"/>
                </a:solidFill>
              </a:rPr>
              <a:t>хендмейдер</a:t>
            </a:r>
            <a:r>
              <a:rPr lang="ru-RU" sz="2800" dirty="0" smtClean="0">
                <a:solidFill>
                  <a:srgbClr val="002060"/>
                </a:solidFill>
              </a:rPr>
              <a:t> никогда  не говорит: «Я ошибся…»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Он говорит: «Надо же, как красиво получилось!»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naIvanovna\Desktop\работы ребят\DSCF2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430" y="1785926"/>
            <a:ext cx="4976582" cy="3949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вторая жизнь вещей\DSCF2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2166954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428604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Цветы для мамы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DSCN2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36358">
            <a:off x="320270" y="598747"/>
            <a:ext cx="2956400" cy="2217300"/>
          </a:xfrm>
          <a:prstGeom prst="rect">
            <a:avLst/>
          </a:prstGeom>
          <a:noFill/>
        </p:spPr>
      </p:pic>
      <p:pic>
        <p:nvPicPr>
          <p:cNvPr id="1027" name="Picture 3" descr="C:\Users\Я\Desktop\DSCN2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1764">
            <a:off x="5774956" y="520423"/>
            <a:ext cx="2943469" cy="2207602"/>
          </a:xfrm>
          <a:prstGeom prst="rect">
            <a:avLst/>
          </a:prstGeom>
          <a:noFill/>
        </p:spPr>
      </p:pic>
      <p:pic>
        <p:nvPicPr>
          <p:cNvPr id="1028" name="Picture 4" descr="C:\Users\Я\Desktop\DSCN2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43907">
            <a:off x="3107069" y="446971"/>
            <a:ext cx="2806521" cy="2104891"/>
          </a:xfrm>
          <a:prstGeom prst="rect">
            <a:avLst/>
          </a:prstGeom>
          <a:noFill/>
        </p:spPr>
      </p:pic>
      <p:pic>
        <p:nvPicPr>
          <p:cNvPr id="1029" name="Picture 5" descr="C:\Users\Я\Desktop\DSCN2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94617">
            <a:off x="4917526" y="3593074"/>
            <a:ext cx="3044377" cy="2283283"/>
          </a:xfrm>
          <a:prstGeom prst="rect">
            <a:avLst/>
          </a:prstGeom>
          <a:noFill/>
        </p:spPr>
      </p:pic>
      <p:pic>
        <p:nvPicPr>
          <p:cNvPr id="1030" name="Picture 6" descr="C:\Users\Я\Desktop\DSCN2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297945">
            <a:off x="1328422" y="3795540"/>
            <a:ext cx="3164698" cy="237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naIvanovna\Desktop\с фото\Новая папка (2)\DSCF2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7501" y="714356"/>
            <a:ext cx="3749181" cy="50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NinaIvanovna\Desktop\с фото\Новая папка (2)\DSCF2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64947" y="714356"/>
            <a:ext cx="3756249" cy="50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001056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  <a:effectLst/>
              </a:rPr>
              <a:t>Творчество наших родителей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C:\Users\NinaIvanovna\Desktop\с фото\с фотоап\101_FUJI\DSCF17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6" t="21933" r="10974"/>
          <a:stretch>
            <a:fillRect/>
          </a:stretch>
        </p:blipFill>
        <p:spPr bwMode="auto">
          <a:xfrm>
            <a:off x="3286116" y="1500174"/>
            <a:ext cx="3286148" cy="228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inaIvanovna\Desktop\с фото\с фотоап\101_FUJI\DSCF17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98" t="18819" r="25520" b="13496"/>
          <a:stretch>
            <a:fillRect/>
          </a:stretch>
        </p:blipFill>
        <p:spPr bwMode="auto">
          <a:xfrm>
            <a:off x="6929454" y="1643050"/>
            <a:ext cx="2000264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inaIvanovna\Desktop\DSCF2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42976" y="1357298"/>
            <a:ext cx="1910966" cy="2547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\103_PANA\P1030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14818"/>
            <a:ext cx="3357586" cy="2518190"/>
          </a:xfrm>
          <a:prstGeom prst="rect">
            <a:avLst/>
          </a:prstGeom>
          <a:noFill/>
        </p:spPr>
      </p:pic>
      <p:pic>
        <p:nvPicPr>
          <p:cNvPr id="1027" name="Picture 3" descr="D:\фото\103_PANA\P1030262.JPG"/>
          <p:cNvPicPr>
            <a:picLocks noChangeAspect="1" noChangeArrowheads="1"/>
          </p:cNvPicPr>
          <p:nvPr/>
        </p:nvPicPr>
        <p:blipFill>
          <a:blip r:embed="rId6" cstate="print"/>
          <a:srcRect l="4956" t="14844" r="14844" b="30224"/>
          <a:stretch>
            <a:fillRect/>
          </a:stretch>
        </p:blipFill>
        <p:spPr bwMode="auto">
          <a:xfrm>
            <a:off x="857224" y="4214818"/>
            <a:ext cx="4485354" cy="230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642</TotalTime>
  <Words>118</Words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</vt:lpstr>
      <vt:lpstr>Слайд 2</vt:lpstr>
      <vt:lpstr>Слайд 3</vt:lpstr>
      <vt:lpstr>.  «Творческий процесс в самом своём течении приобретает новые качества, усложняется и богатеет», — К. Паустовский  </vt:lpstr>
      <vt:lpstr>  н</vt:lpstr>
      <vt:lpstr>Слайд 6</vt:lpstr>
      <vt:lpstr>Слайд 7</vt:lpstr>
      <vt:lpstr>Слайд 8</vt:lpstr>
      <vt:lpstr> Творчество наших родителей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58</cp:revision>
  <dcterms:created xsi:type="dcterms:W3CDTF">2018-02-08T04:34:50Z</dcterms:created>
  <dcterms:modified xsi:type="dcterms:W3CDTF">2020-09-18T05:58:48Z</dcterms:modified>
</cp:coreProperties>
</file>