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C335-DB55-45FC-AD73-C5940A66ACEB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A62-E45D-4123-837C-A6FA15A686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C335-DB55-45FC-AD73-C5940A66ACEB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A62-E45D-4123-837C-A6FA15A68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C335-DB55-45FC-AD73-C5940A66ACEB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A62-E45D-4123-837C-A6FA15A68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C335-DB55-45FC-AD73-C5940A66ACEB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A62-E45D-4123-837C-A6FA15A68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C335-DB55-45FC-AD73-C5940A66ACEB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A62-E45D-4123-837C-A6FA15A686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C335-DB55-45FC-AD73-C5940A66ACEB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A62-E45D-4123-837C-A6FA15A68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C335-DB55-45FC-AD73-C5940A66ACEB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A62-E45D-4123-837C-A6FA15A686C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C335-DB55-45FC-AD73-C5940A66ACEB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A62-E45D-4123-837C-A6FA15A68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C335-DB55-45FC-AD73-C5940A66ACEB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A62-E45D-4123-837C-A6FA15A68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C335-DB55-45FC-AD73-C5940A66ACEB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A62-E45D-4123-837C-A6FA15A686C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C335-DB55-45FC-AD73-C5940A66ACEB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A62-E45D-4123-837C-A6FA15A68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554C335-DB55-45FC-AD73-C5940A66ACEB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38E3A62-E45D-4123-837C-A6FA15A686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6004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/>
              <a:t/>
            </a:r>
            <a:br>
              <a:rPr lang="ru-RU" sz="5300" b="1" dirty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/>
              <a:t/>
            </a:r>
            <a:br>
              <a:rPr lang="ru-RU" sz="5300" b="1" dirty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/>
              <a:t/>
            </a:r>
            <a:br>
              <a:rPr lang="ru-RU" sz="5300" b="1" dirty="0"/>
            </a:br>
            <a:r>
              <a:rPr lang="ru-RU" sz="5300" b="1" dirty="0" smtClean="0"/>
              <a:t>Сплочение </a:t>
            </a:r>
            <a:r>
              <a:rPr lang="ru-RU" sz="5300" b="1" dirty="0"/>
              <a:t>группы (класса) через коллективно – творческую деятельность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886200"/>
            <a:ext cx="3986218" cy="168594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Подготовила и провела в рамках </a:t>
            </a:r>
          </a:p>
          <a:p>
            <a:r>
              <a:rPr lang="ru-RU" dirty="0"/>
              <a:t>педагогического совета</a:t>
            </a:r>
          </a:p>
          <a:p>
            <a:r>
              <a:rPr lang="ru-RU" dirty="0"/>
              <a:t>воспитатель </a:t>
            </a:r>
            <a:r>
              <a:rPr lang="en-US" dirty="0"/>
              <a:t>I</a:t>
            </a:r>
            <a:r>
              <a:rPr lang="ru-RU" dirty="0"/>
              <a:t> категории</a:t>
            </a:r>
          </a:p>
          <a:p>
            <a:r>
              <a:rPr lang="ru-RU" dirty="0" err="1"/>
              <a:t>Кудосина</a:t>
            </a:r>
            <a:r>
              <a:rPr lang="ru-RU" dirty="0"/>
              <a:t> </a:t>
            </a:r>
            <a:r>
              <a:rPr lang="ru-RU" dirty="0" err="1"/>
              <a:t>Фарида</a:t>
            </a:r>
            <a:r>
              <a:rPr lang="ru-RU" dirty="0"/>
              <a:t> </a:t>
            </a:r>
            <a:r>
              <a:rPr lang="ru-RU" dirty="0" err="1"/>
              <a:t>Мансуровна</a:t>
            </a:r>
            <a:endParaRPr lang="ru-RU" dirty="0"/>
          </a:p>
          <a:p>
            <a:r>
              <a:rPr lang="ru-RU" dirty="0"/>
              <a:t>25 марта 2020 года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0228"/>
            <a:ext cx="2902125" cy="386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4879905" cy="366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участие в общешкольных мероприятиях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3182"/>
            <a:ext cx="38766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234687" cy="317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795872"/>
            <a:ext cx="4558101" cy="34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5593"/>
            <a:ext cx="3078163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6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самостоятельная игровая деятельность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40192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19195"/>
            <a:ext cx="3365675" cy="448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38661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Коллективно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творческая деятельность будет успешна при выполнении следующих условий: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отношений творческого содружества между воспитателем и воспитанниками.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отношений творческого содружества между самими воспитанниками, а так же содружества старшего и младшего поколения.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464347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2204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Сплочение </a:t>
            </a:r>
            <a:r>
              <a:rPr lang="ru-RU" sz="2700" b="1" dirty="0"/>
              <a:t>группы (класса) через коллективно – творческую деятельность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IMG_20180925_175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497857"/>
            <a:ext cx="5111750" cy="287535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/>
          <a:p>
            <a:r>
              <a:rPr lang="ru-RU" sz="1800" b="1" dirty="0"/>
              <a:t>Коллектив</a:t>
            </a:r>
            <a:r>
              <a:rPr lang="ru-RU" sz="1800" dirty="0"/>
              <a:t> — это группа людей, являющаяся частью общества, объединенная с ним общими целями, ставшими мотивами совместной деятельности. Иными словами, «коллектив возможен только при условии, если он объединяет людей на задачах деятельности, явно полезной для общества»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376090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Понятие </a:t>
            </a:r>
            <a:r>
              <a:rPr lang="ru-RU" sz="3100" dirty="0"/>
              <a:t>"Коллективно творческое дело" было введено Ивановым Игорем Петровичем, как социальная деятельность детской группы, направленная на создание нового продукта (творческого продукта).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714357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Антон Семёнович Макаренко выделял следующие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признаки коллектива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общественно ценные цели;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деятельность по их достижению;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отношения взаимной ответственности;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организация органов самоуправления;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направленность деятельности на общую пользу.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6781800" cy="1237816"/>
          </a:xfrm>
        </p:spPr>
        <p:txBody>
          <a:bodyPr>
            <a:normAutofit/>
          </a:bodyPr>
          <a:lstStyle/>
          <a:p>
            <a:r>
              <a:rPr lang="ru-RU" sz="2800" b="1" dirty="0"/>
              <a:t>Существует ряд условий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1783844"/>
            <a:ext cx="78581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1.Воспитательные задачи коллектива решаются успешно, когда цели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 увлекательны для всех или, по крайней мере, для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большинства его членов.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Выбирая деятельность для коллектива, необходимо учитывать личные интересы ребят и опираться на эти интересы.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Важным условием успешной деятельности коллектива является такая ее организация, при которой каждый ребенок становится активным участником.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При организации коллективной деятельности важно учитывать мотивы участия в ней.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678180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Принципы: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1571612"/>
            <a:ext cx="80010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сознательности и активности обучающихся;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доступности и посильности обучения и воспитания личности;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ребёнок талантлив;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связи теории с практикой, обучения и воспитания с жизнью;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толерантности.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1083689"/>
            <a:ext cx="81439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КТД ребята приобретают навыки общения, учатся работать в группах, делить успех и с другими, брать на себя ответственность, узнают друг о друге много нового. Таким образом, происходят одновременно два важных процесса: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личности школьника;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и сплочение коллектива.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15265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Структура коллективно – творческой деятельности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57158" y="576847"/>
            <a:ext cx="828680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стадия: становление коллектива (стадия первоначального сплочения). Организатор коллектива - педагог, от него исходят все требования.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первой стадии становится выявление работоспособного актива и сплочения на основе общей цели или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Вторая стадия: усиливается влияние актива. Теперь уже актив не только поддерживает требования педагога, но и сам предъявляет их к членам коллектива.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второй стадии становится объединение детей, чтобы не было разрозненных групп.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Третья и последующая стадии характеризуют расцвет кол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лектива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становится деятельность на пользу другим людям.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 деятельность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312368" cy="441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90861"/>
            <a:ext cx="3342586" cy="44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</TotalTime>
  <Words>372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      Сплочение группы (класса) через коллективно – творческую деятельность </vt:lpstr>
      <vt:lpstr>   Сплочение группы (класса) через коллективно – творческую деятельность </vt:lpstr>
      <vt:lpstr>   Понятие "Коллективно творческое дело" было введено Ивановым Игорем Петровичем, как социальная деятельность детской группы, направленная на создание нового продукта (творческого продукта).  </vt:lpstr>
      <vt:lpstr>Презентация PowerPoint</vt:lpstr>
      <vt:lpstr>Существует ряд условий</vt:lpstr>
      <vt:lpstr>Принципы:</vt:lpstr>
      <vt:lpstr>Презентация PowerPoint</vt:lpstr>
      <vt:lpstr>Структура коллективно – творческой деятельности</vt:lpstr>
      <vt:lpstr>ИЗО деятельность.</vt:lpstr>
      <vt:lpstr>Презентация PowerPoint</vt:lpstr>
      <vt:lpstr>участие в общешкольных мероприятиях</vt:lpstr>
      <vt:lpstr>Презентация PowerPoint</vt:lpstr>
      <vt:lpstr>самостоятельная игровая деятельность</vt:lpstr>
      <vt:lpstr> Коллективно творческая деятельность будет успешна при выполнении следующих условий:   -   Это развитие отношений творческого содружества между воспитателем и воспитанниками.   - Развитие отношений творческого содружества между самими воспитанниками, а так же содружества старшего и младшего поколения.  </vt:lpstr>
      <vt:lpstr>Спасибо за внимание!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Сплочение группы (класса) через коллективно – творческую деятельность </dc:title>
  <dc:creator>Администратор ПК</dc:creator>
  <cp:lastModifiedBy>Фарида</cp:lastModifiedBy>
  <cp:revision>9</cp:revision>
  <dcterms:created xsi:type="dcterms:W3CDTF">2020-03-23T12:59:45Z</dcterms:created>
  <dcterms:modified xsi:type="dcterms:W3CDTF">2020-03-23T14:49:54Z</dcterms:modified>
</cp:coreProperties>
</file>