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6" r:id="rId5"/>
    <p:sldId id="258" r:id="rId6"/>
    <p:sldId id="259" r:id="rId7"/>
    <p:sldId id="265" r:id="rId8"/>
    <p:sldId id="264" r:id="rId9"/>
    <p:sldId id="263" r:id="rId10"/>
    <p:sldId id="261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072A1A-D19A-44EC-947B-91AB864858D0}">
          <p14:sldIdLst>
            <p14:sldId id="267"/>
            <p14:sldId id="256"/>
            <p14:sldId id="257"/>
            <p14:sldId id="266"/>
            <p14:sldId id="258"/>
            <p14:sldId id="259"/>
            <p14:sldId id="265"/>
            <p14:sldId id="264"/>
            <p14:sldId id="263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CB996-92E7-43C9-92E7-54DC25203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E5F6CF-5244-48B3-B2A7-3F4C6C8E8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E8408-608F-4631-AE69-F473E9FE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906D3-478E-4A0B-8BE0-CA847F0B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A61C7-1E3B-432F-800F-D9B5EC92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3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09F2A-7801-4C2C-ADBF-024F2897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C0073-FC51-4308-8031-8CC80F711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E3630-739E-4DEA-B514-B36FD0A9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46A2FA-0EE1-4B88-BC83-B970C6A4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2C2EA-A6CB-46AD-B9D0-5A3F4CFC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2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56CC31-6A54-4F2A-9649-DBCFB4808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D14031-B59A-425A-8108-75211F2D1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94542-9AC1-4CA9-9685-100FE1A0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2BFF36-681F-4994-9E09-D4A205FF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3F82B-616C-469D-A290-ECB4753D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1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93C61-8FF2-4E95-9130-F01222B8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67715-7DDF-40F4-81BB-CDE36030C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118B4-FA21-4522-9802-44DA43E5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5DBBE-259A-4CDC-9CEF-BEFAA667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69E10-CA84-444C-99FA-BBC9E854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54360-A0B3-402C-9C40-EB31CF23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CC9D4-3317-48F3-A4D9-ABC1D391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4E967-7303-4D0D-9319-3688EEEC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D4F5B-91D4-4962-9E87-AD12E6D9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20B30-BF73-4EA3-A1D6-A3ECCA31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3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E48A1-6528-4788-B008-DF1F50D2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B34BB3-D6D4-465F-A7CD-AB4D2C590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746CD3-50C0-4716-AE27-DB09C810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5306C-6328-408D-BACC-AEA74E87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EB710-9704-4EF2-89C0-466DA58D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8B7B5-8BEC-442D-B9DD-CCA8485E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93CFF-6A66-4A62-B8E6-CEF05957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8D454-E788-4C36-990B-7305E41E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FA650C-B247-4454-AB88-53519D7EF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860B3-A7D8-4319-8225-6C396ED40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BDB136-1CF3-49D7-B7F8-5D67F367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DD66A-0BCA-4A57-9EFC-15E0E9B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4518AE-3BBD-488E-B8E8-BB2E5599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C8601D-7367-4F49-88DD-48678B89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1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91A4F-D296-46DF-A9E7-6EC145F5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D730D8-BAF8-496C-A18C-56CF7D6C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7144C1-2645-4F15-AB78-DB455EC4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AC21B4-B5A5-44CE-AD07-004C585B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6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CD684E-8368-41EA-97D8-4BE0F282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D9263B-AB7F-4948-A8CB-9DE0C041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F0C005-E5AC-45DC-AAB5-88EE2286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1011D-C2FC-402F-A9C0-E568A5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A210D-E8A8-4786-8872-4DC44275C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8B0AEB-8585-4EEE-AC32-8E6E39DAE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7C3CF1-2C4A-44DD-8A76-CC699575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3BC9C-6452-49BD-BC09-09847B05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06F7A-330F-4834-B352-96E23DBB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0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38E8A-E794-43EB-AD40-A3FCC8D4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E22E96-9901-418F-B707-0CFE1FBB7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93AFF4-C195-42B6-8F0B-C68ED66CE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73CD54-C6F9-44A3-9D0F-7A50F3EC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F0AD1F-C6A2-46FE-A8B9-AC83BAEE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F94AC-3386-4BBF-83A3-1BE764DA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5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E9314-0E5B-4F5D-BF8F-3A8CF976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85A6B0-7396-445D-ACB6-537C9BD31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C7AFC-48F3-4D52-AB46-C4717BAB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90C62-200B-4F1E-96CE-CA6BE4A2F524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C86CC-D434-491F-87CB-6E3630A00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BDE38-244F-4840-8FDD-F175EE806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B856-F82B-4E56-A218-B1E426B8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99B008F-E2E4-4139-B0CC-4F36A73B41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" r="-1" b="-1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zvuk-komar">
            <a:hlinkClick r:id="" action="ppaction://media"/>
            <a:extLst>
              <a:ext uri="{FF2B5EF4-FFF2-40B4-BE49-F238E27FC236}">
                <a16:creationId xmlns:a16="http://schemas.microsoft.com/office/drawing/2014/main" id="{A3B551EC-C7B3-4003-8DAE-9FBF812F7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657D-8EF8-48DD-BAD2-FEC41BC4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88A516-34C1-4FE9-A5E1-54ECBDC2A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5929" y="-678219"/>
            <a:ext cx="5560140" cy="76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AC53C5C-C171-4E58-B018-B494C1601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0"/>
            <a:ext cx="4986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F010305-7CA5-4D24-86DE-DA201D4D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97312"/>
            <a:ext cx="9308465" cy="67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D7DA57-F562-4FEF-884B-CF2522BB4A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08" y="504482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2026ED-BAE9-42E9-89D3-72FECB3DF6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958501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78F5B-95B3-4498-8BDE-D3D7C932A1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27" y="355955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0E2D06-9064-42C3-B8C6-91145AC643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04" y="3845656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0EB422-269B-4D1E-961C-90094BFEA3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35" y="172402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630E7E-B9E0-44FE-BA46-2907F457B6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25" y="3682962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B65102-CDAC-462D-8F01-D0C8E9D6DA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52" y="4589201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845A81-52A2-499A-A03C-8C47577D6D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41" y="3207087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473A31-0810-4023-B7C6-735D7FE443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00" y="5351107"/>
            <a:ext cx="1724025" cy="166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EDB04A-C236-406A-A11E-178F94A69ED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45" y="2172627"/>
            <a:ext cx="1724025" cy="1668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0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ода, трава, маленьк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F4AC21E-0F8D-4834-9203-A8D72173FC9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2" r="13736"/>
          <a:stretch/>
        </p:blipFill>
        <p:spPr bwMode="auto">
          <a:xfrm>
            <a:off x="1435415" y="643467"/>
            <a:ext cx="4111969" cy="254321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32878E-41C7-42A8-9616-099267C6BBD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4" b="52590"/>
          <a:stretch/>
        </p:blipFill>
        <p:spPr bwMode="auto">
          <a:xfrm>
            <a:off x="7339974" y="643467"/>
            <a:ext cx="2729624" cy="254321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7151EA-E146-48C6-A915-9DDE2274BCE5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7" t="14191" b="31400"/>
          <a:stretch/>
        </p:blipFill>
        <p:spPr bwMode="auto">
          <a:xfrm>
            <a:off x="1755040" y="3671316"/>
            <a:ext cx="3472719" cy="254586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Изображение выглядит как коробка, кот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BACFCDF5-84B5-434D-8244-08CD5090228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8"/>
          <a:stretch/>
        </p:blipFill>
        <p:spPr bwMode="auto">
          <a:xfrm>
            <a:off x="7404957" y="3671316"/>
            <a:ext cx="2599658" cy="255346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1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69163-5CF5-40EF-9D6C-2881750DB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A116CD-101B-406A-AE9D-9CD2BBA13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FEB66D-424E-483C-956E-2B39DE1E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0" y="505142"/>
            <a:ext cx="5501640" cy="55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CD9D9-B0DB-4FAE-870E-C89FF5B5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44FDB0-D5E5-42D3-BE08-195A429520A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9" t="66424" b="1"/>
          <a:stretch/>
        </p:blipFill>
        <p:spPr bwMode="auto">
          <a:xfrm>
            <a:off x="4250686" y="2261572"/>
            <a:ext cx="3690628" cy="3479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07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55EF2-439E-4E94-98F8-9A00AEBB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C9BDF-2ED8-4324-9D98-A083CCA0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ru-RU" sz="2000"/>
              <a:t>Смотрите я за деревом </a:t>
            </a:r>
          </a:p>
          <a:p>
            <a:r>
              <a:rPr lang="ru-RU" sz="2000"/>
              <a:t>Сейчас я за мостом</a:t>
            </a:r>
          </a:p>
          <a:p>
            <a:r>
              <a:rPr lang="ru-RU" sz="2000"/>
              <a:t>Я спрятался за стульчик</a:t>
            </a:r>
          </a:p>
          <a:p>
            <a:r>
              <a:rPr lang="ru-RU" sz="2000"/>
              <a:t>За стол слетел потом</a:t>
            </a:r>
          </a:p>
          <a:p>
            <a:r>
              <a:rPr lang="ru-RU" sz="2000"/>
              <a:t>За домом, за кустами</a:t>
            </a:r>
          </a:p>
          <a:p>
            <a:r>
              <a:rPr lang="ru-RU" sz="2000"/>
              <a:t>Найдите меня сами</a:t>
            </a:r>
          </a:p>
          <a:p>
            <a:endParaRPr lang="ru-RU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E3669-E970-48BE-8019-5CA59851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184236"/>
            <a:ext cx="6250769" cy="43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2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E7372-69A2-44C3-A8E5-5A513ACA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7B9368-0644-43E8-B4CF-4DBCF7449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868" y="0"/>
            <a:ext cx="8400000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3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E1EA2-2788-4E25-A3FF-53F5247C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178AC7-EF52-4BF0-8A90-35905C2E9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91" y="279000"/>
            <a:ext cx="878400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1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909ECB98-BEB2-433C-85C5-646E44E6F490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965430" y="629268"/>
            <a:ext cx="6586491" cy="1286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AF34C-0C33-4B67-B7A9-C10F5F85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dirty="0"/>
              <a:t>За елками, за кленами     	Руки в стороны руки 						вверх</a:t>
            </a:r>
          </a:p>
          <a:p>
            <a:r>
              <a:rPr lang="ru-RU" sz="2000" dirty="0"/>
              <a:t>Растут кусты зеленые	    	Присесть, руки согнуть в 						локтях</a:t>
            </a:r>
          </a:p>
          <a:p>
            <a:r>
              <a:rPr lang="ru-RU" sz="2000" dirty="0"/>
              <a:t>Стоит за деревом избушка   «Крыша» над головой</a:t>
            </a:r>
          </a:p>
          <a:p>
            <a:r>
              <a:rPr lang="ru-RU" sz="2000" dirty="0"/>
              <a:t>За ней прячется Петрушка     Руки на пояс, покачаться из 					стороны в сторону</a:t>
            </a:r>
          </a:p>
          <a:p>
            <a:r>
              <a:rPr lang="ru-RU" sz="2000" dirty="0"/>
              <a:t>За кустами любит прыгать и скакать   Прыгать на 						носочках</a:t>
            </a:r>
          </a:p>
          <a:p>
            <a:r>
              <a:rPr lang="ru-RU" sz="2000" dirty="0"/>
              <a:t>За зверями любит бегать, догонять      Бег на месте</a:t>
            </a:r>
          </a:p>
          <a:p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38E511-537F-4165-B3BA-45DDE5D83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" r="3833"/>
          <a:stretch/>
        </p:blipFill>
        <p:spPr>
          <a:xfrm>
            <a:off x="13718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29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18796-6A59-4430-9552-BF2612A8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1E14DF0-8123-4FE5-9D63-FD01E8440B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7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CE578D0-E866-4FC3-930C-540F9489B15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0" y="141287"/>
            <a:ext cx="5257800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28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110</Words>
  <Application>Microsoft Office PowerPoint</Application>
  <PresentationFormat>Широкоэкранный</PresentationFormat>
  <Paragraphs>12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Logomer2.2</dc:creator>
  <cp:lastModifiedBy>Logomer2.2</cp:lastModifiedBy>
  <cp:revision>3</cp:revision>
  <dcterms:created xsi:type="dcterms:W3CDTF">2020-03-20T08:31:50Z</dcterms:created>
  <dcterms:modified xsi:type="dcterms:W3CDTF">2020-03-20T08:54:45Z</dcterms:modified>
</cp:coreProperties>
</file>