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69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8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09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900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7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52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3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5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6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4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5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2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4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7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5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6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FC730E9-35D7-4527-BF3D-5E6303667842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7C058A-F07B-4418-A163-ADF60B48A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5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41378" y="1300785"/>
            <a:ext cx="7677808" cy="25092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Влияние внешних факторов на рост и развитие репчатого лука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993" y="4256686"/>
            <a:ext cx="4891526" cy="1371599"/>
          </a:xfrm>
        </p:spPr>
        <p:txBody>
          <a:bodyPr/>
          <a:lstStyle/>
          <a:p>
            <a:r>
              <a:rPr lang="ru-RU" cap="non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Выполнил: ученик 4</a:t>
            </a:r>
            <a:r>
              <a:rPr lang="ru-RU" cap="none" baseline="30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</a:t>
            </a:r>
            <a:r>
              <a:rPr lang="ru-RU" cap="non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 класса Клепиков Данил</a:t>
            </a:r>
            <a:endParaRPr lang="ru-RU" cap="none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https://avatars.mds.yandex.net/get-zen_doc/118284/pub_5acc79259e29a2658dfd8382_5acc794c9e29a2658dfd8385/scale_12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3" y="2900854"/>
            <a:ext cx="4456386" cy="33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448" y="240145"/>
            <a:ext cx="8165697" cy="1596177"/>
          </a:xfrm>
        </p:spPr>
        <p:txBody>
          <a:bodyPr/>
          <a:lstStyle/>
          <a:p>
            <a:r>
              <a:rPr lang="ru-RU" cap="none" dirty="0" smtClean="0">
                <a:latin typeface="Bookman Old Style" panose="02050604050505020204" pitchFamily="18" charset="0"/>
              </a:rPr>
              <a:t>11 ноября</a:t>
            </a:r>
            <a:endParaRPr lang="ru-RU" cap="none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19" y="0"/>
            <a:ext cx="4204137" cy="2791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3" r="6135" b="12874"/>
          <a:stretch/>
        </p:blipFill>
        <p:spPr>
          <a:xfrm>
            <a:off x="144212" y="2077865"/>
            <a:ext cx="7911968" cy="4257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56180" y="2791895"/>
            <a:ext cx="41358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Через 5 дней появился росток 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в стаканчике, который стоял </a:t>
            </a:r>
            <a:r>
              <a:rPr lang="ru-RU" sz="2000" dirty="0" smtClean="0">
                <a:latin typeface="Bookman Old Style" panose="02050604050505020204" pitchFamily="18" charset="0"/>
              </a:rPr>
              <a:t>в темном месте </a:t>
            </a:r>
            <a:r>
              <a:rPr lang="ru-RU" sz="2000" dirty="0" smtClean="0">
                <a:latin typeface="Bookman Old Style" panose="02050604050505020204" pitchFamily="18" charset="0"/>
              </a:rPr>
              <a:t>при комнатной температуре без полива. Я предполагаю, что ему хватило влажности </a:t>
            </a:r>
            <a:r>
              <a:rPr lang="ru-RU" sz="2000" dirty="0" smtClean="0">
                <a:latin typeface="Bookman Old Style" panose="02050604050505020204" pitchFamily="18" charset="0"/>
              </a:rPr>
              <a:t>содержащейся в воздухе, </a:t>
            </a:r>
            <a:r>
              <a:rPr lang="ru-RU" sz="2000" dirty="0" smtClean="0">
                <a:latin typeface="Bookman Old Style" panose="02050604050505020204" pitchFamily="18" charset="0"/>
              </a:rPr>
              <a:t>а в  том стаканчике который </a:t>
            </a:r>
            <a:r>
              <a:rPr lang="ru-RU" sz="2000" dirty="0" smtClean="0">
                <a:latin typeface="Bookman Old Style" panose="02050604050505020204" pitchFamily="18" charset="0"/>
              </a:rPr>
              <a:t>поливали, </a:t>
            </a:r>
            <a:r>
              <a:rPr lang="ru-RU" sz="2000" dirty="0" smtClean="0">
                <a:latin typeface="Bookman Old Style" panose="02050604050505020204" pitchFamily="18" charset="0"/>
              </a:rPr>
              <a:t>сверху была вода. Росток при благоприятных условиях заметно </a:t>
            </a:r>
            <a:r>
              <a:rPr lang="ru-RU" sz="2000" dirty="0" smtClean="0">
                <a:latin typeface="Bookman Old Style" panose="02050604050505020204" pitchFamily="18" charset="0"/>
              </a:rPr>
              <a:t>вырос.</a:t>
            </a:r>
            <a:endParaRPr lang="ru-RU" sz="2000" dirty="0" smtClean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6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46100" y="397800"/>
            <a:ext cx="10364451" cy="1596177"/>
          </a:xfrm>
        </p:spPr>
        <p:txBody>
          <a:bodyPr/>
          <a:lstStyle/>
          <a:p>
            <a:r>
              <a:rPr lang="ru-RU" cap="none" dirty="0" smtClean="0">
                <a:latin typeface="Bookman Old Style" panose="02050604050505020204" pitchFamily="18" charset="0"/>
              </a:rPr>
              <a:t>17 ноября </a:t>
            </a:r>
            <a:endParaRPr lang="ru-RU" cap="none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t="21839" b="11034"/>
          <a:stretch/>
        </p:blipFill>
        <p:spPr>
          <a:xfrm>
            <a:off x="0" y="1828800"/>
            <a:ext cx="8973513" cy="4603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73513" y="1077686"/>
            <a:ext cx="32184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Росток который стоял на окне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 с поливом 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приобрел яркий зеленый цвет, 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а тот росток, который стоял в 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темном месте без полива 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был бледно зеленого цвета. В остальных </a:t>
            </a:r>
            <a:r>
              <a:rPr lang="ru-RU" sz="2400" dirty="0" smtClean="0">
                <a:latin typeface="Bookman Old Style" panose="02050604050505020204" pitchFamily="18" charset="0"/>
              </a:rPr>
              <a:t>стаканчиках </a:t>
            </a:r>
            <a:r>
              <a:rPr lang="ru-RU" sz="2400" dirty="0" smtClean="0">
                <a:latin typeface="Bookman Old Style" panose="02050604050505020204" pitchFamily="18" charset="0"/>
              </a:rPr>
              <a:t>изменений не было. 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8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atin typeface="Bookman Old Style" panose="02050604050505020204" pitchFamily="18" charset="0"/>
              </a:rPr>
              <a:t>20 ноября</a:t>
            </a:r>
            <a:endParaRPr lang="ru-RU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638899" y="2584807"/>
            <a:ext cx="3553102" cy="3424107"/>
          </a:xfrm>
        </p:spPr>
        <p:txBody>
          <a:bodyPr/>
          <a:lstStyle/>
          <a:p>
            <a:pPr marL="0" indent="0">
              <a:buNone/>
            </a:pPr>
            <a:r>
              <a:rPr lang="ru-RU" cap="none" dirty="0" smtClean="0">
                <a:latin typeface="Bookman Old Style" panose="02050604050505020204" pitchFamily="18" charset="0"/>
              </a:rPr>
              <a:t>На 23 день эксперимента появились первые ростки в стаканчиках которые стояли  в холодном месте. Они были бледно зеленого цвета. </a:t>
            </a:r>
            <a:r>
              <a:rPr lang="ru-RU" cap="none" dirty="0" smtClean="0">
                <a:latin typeface="Bookman Old Style" panose="02050604050505020204" pitchFamily="18" charset="0"/>
              </a:rPr>
              <a:t>В других стаканчиках </a:t>
            </a:r>
            <a:r>
              <a:rPr lang="ru-RU" cap="none" dirty="0" smtClean="0">
                <a:latin typeface="Bookman Old Style" panose="02050604050505020204" pitchFamily="18" charset="0"/>
              </a:rPr>
              <a:t>изменений не было.</a:t>
            </a:r>
            <a:endParaRPr lang="ru-RU" cap="none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18810" b="14524"/>
          <a:stretch/>
        </p:blipFill>
        <p:spPr>
          <a:xfrm>
            <a:off x="114303" y="2584807"/>
            <a:ext cx="8524596" cy="4055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11131" r="15114" b="15173"/>
          <a:stretch/>
        </p:blipFill>
        <p:spPr>
          <a:xfrm>
            <a:off x="8618885" y="-1"/>
            <a:ext cx="3573115" cy="25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18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618" y="193974"/>
            <a:ext cx="10364451" cy="1596177"/>
          </a:xfrm>
        </p:spPr>
        <p:txBody>
          <a:bodyPr/>
          <a:lstStyle/>
          <a:p>
            <a:r>
              <a:rPr lang="ru-RU" cap="none" dirty="0" smtClean="0">
                <a:latin typeface="Bookman Old Style" panose="02050604050505020204" pitchFamily="18" charset="0"/>
              </a:rPr>
              <a:t>28 ноября</a:t>
            </a:r>
            <a:endParaRPr lang="ru-RU" cap="none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612"/>
            <a:ext cx="8098971" cy="5378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8971" y="1790151"/>
            <a:ext cx="40930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Последний </a:t>
            </a:r>
            <a:r>
              <a:rPr lang="ru-RU" sz="2000" dirty="0" smtClean="0">
                <a:latin typeface="Bookman Old Style" panose="02050604050505020204" pitchFamily="18" charset="0"/>
              </a:rPr>
              <a:t>день эксперимента</a:t>
            </a:r>
            <a:r>
              <a:rPr lang="ru-RU" sz="2000" dirty="0" smtClean="0">
                <a:latin typeface="Bookman Old Style" panose="02050604050505020204" pitchFamily="18" charset="0"/>
              </a:rPr>
              <a:t>. 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Лук в стаканчике, который стоял на подоконнике с поливом, заметно вырос. Лук в стаканчиках, которые находились в холодном месте немного выросли и позеленели и 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опередили по росту лук, который стоял в темном месте без полива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В остальных стаканчиках ростков не было.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9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1" y="0"/>
            <a:ext cx="3496849" cy="5265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480" y="5265682"/>
            <a:ext cx="34968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Стаканчики с луком, которые стояли на </a:t>
            </a:r>
          </a:p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подоконнике при комнатной температуре</a:t>
            </a:r>
          </a:p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 с поливом и </a:t>
            </a:r>
            <a:r>
              <a:rPr lang="ru-RU" sz="2000" dirty="0" smtClean="0">
                <a:latin typeface="Bookman Old Style" panose="02050604050505020204" pitchFamily="18" charset="0"/>
              </a:rPr>
              <a:t>без полива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17" y="-38898"/>
            <a:ext cx="3496848" cy="5265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7817" y="5187886"/>
            <a:ext cx="34968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Стаканчики с луком, которые стояли в темном месте при комнатной </a:t>
            </a:r>
            <a:r>
              <a:rPr lang="ru-RU" sz="2000" dirty="0" smtClean="0">
                <a:latin typeface="Bookman Old Style" panose="02050604050505020204" pitchFamily="18" charset="0"/>
              </a:rPr>
              <a:t>температуре с </a:t>
            </a:r>
            <a:r>
              <a:rPr lang="ru-RU" sz="2000" dirty="0" smtClean="0">
                <a:latin typeface="Bookman Old Style" panose="02050604050505020204" pitchFamily="18" charset="0"/>
              </a:rPr>
              <a:t>поливом и </a:t>
            </a:r>
            <a:r>
              <a:rPr lang="ru-RU" sz="2000" dirty="0" smtClean="0">
                <a:latin typeface="Bookman Old Style" panose="02050604050505020204" pitchFamily="18" charset="0"/>
              </a:rPr>
              <a:t>без полива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38" y="0"/>
            <a:ext cx="3507318" cy="5281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15637" y="5226784"/>
            <a:ext cx="3496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Стаканчики с луком, которые стояли в темном холодном месте с поливом и </a:t>
            </a:r>
            <a:r>
              <a:rPr lang="ru-RU" sz="2000" dirty="0" smtClean="0">
                <a:latin typeface="Bookman Old Style" panose="02050604050505020204" pitchFamily="18" charset="0"/>
              </a:rPr>
              <a:t>без полива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4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atin typeface="Bookman Old Style" panose="02050604050505020204" pitchFamily="18" charset="0"/>
              </a:rPr>
              <a:t>Вывод</a:t>
            </a:r>
            <a:endParaRPr lang="ru-RU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По результатам исследования выяснил: </a:t>
            </a:r>
            <a:endParaRPr lang="ru-RU" sz="2400" cap="none" dirty="0" smtClean="0">
              <a:latin typeface="Bookman Old Style" panose="02050604050505020204" pitchFamily="18" charset="0"/>
            </a:endParaRPr>
          </a:p>
          <a:p>
            <a:pPr marL="0" indent="361950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Репчатый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лук лучше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всего растет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при комнатной температуре, умеренном поливе и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солнечном свете. </a:t>
            </a:r>
          </a:p>
          <a:p>
            <a:pPr marL="0" indent="361950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При солнечном свете без полива и при комнатной температуре, а также без солнечного света с поливом и при комнатной температуре лук не растет.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14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04041"/>
            <a:ext cx="10363826" cy="5628289"/>
          </a:xfrm>
        </p:spPr>
        <p:txBody>
          <a:bodyPr>
            <a:normAutofit fontScale="92500" lnSpcReduction="20000"/>
          </a:bodyPr>
          <a:lstStyle/>
          <a:p>
            <a:pPr marL="0" indent="441325" algn="just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Практически каждый человек знает о существовании лука, но мало кто действительно задумывался о его происхождении, росте и развитии. По мере изучения у меня появилось желание узнать, как растет лук, откуда он к нам пришел и где  его можно применять, а также как может повлиять внешние факторы на его рост и развитие.</a:t>
            </a:r>
          </a:p>
          <a:p>
            <a:pPr marL="0" indent="441325" algn="just">
              <a:buNone/>
            </a:pPr>
            <a:r>
              <a:rPr lang="ru-RU" sz="2400" b="1" cap="none" dirty="0">
                <a:latin typeface="Bookman Old Style" panose="02050604050505020204" pitchFamily="18" charset="0"/>
              </a:rPr>
              <a:t>Цель исследования</a:t>
            </a:r>
            <a:r>
              <a:rPr lang="ru-RU" sz="2400" cap="none" dirty="0">
                <a:latin typeface="Bookman Old Style" panose="02050604050505020204" pitchFamily="18" charset="0"/>
              </a:rPr>
              <a:t>: Выяснить, как происходит влияние света, температуры воздуха и влаги на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произрастание лука.</a:t>
            </a:r>
          </a:p>
          <a:p>
            <a:pPr marL="0" indent="441325" algn="just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Для достижения цели мне необходимо выполнить следующие </a:t>
            </a:r>
            <a:r>
              <a:rPr lang="ru-RU" sz="2400" b="1" cap="none" dirty="0" smtClean="0">
                <a:latin typeface="Bookman Old Style" panose="02050604050505020204" pitchFamily="18" charset="0"/>
              </a:rPr>
              <a:t>задачи: </a:t>
            </a:r>
          </a:p>
          <a:p>
            <a:pPr marL="457200" indent="-457200" algn="just">
              <a:buAutoNum type="arabicPeriod"/>
            </a:pPr>
            <a:r>
              <a:rPr lang="ru-RU" sz="2400" cap="none" dirty="0" smtClean="0">
                <a:latin typeface="Bookman Old Style" panose="02050604050505020204" pitchFamily="18" charset="0"/>
              </a:rPr>
              <a:t>Изучить литературу;</a:t>
            </a:r>
          </a:p>
          <a:p>
            <a:pPr marL="457200" indent="-457200" algn="just">
              <a:buAutoNum type="arabicPeriod"/>
            </a:pPr>
            <a:r>
              <a:rPr lang="ru-RU" sz="2400" cap="none" dirty="0" smtClean="0">
                <a:latin typeface="Bookman Old Style" panose="02050604050505020204" pitchFamily="18" charset="0"/>
              </a:rPr>
              <a:t>Провести </a:t>
            </a:r>
            <a:r>
              <a:rPr lang="ru-RU" sz="2400" cap="none" dirty="0">
                <a:latin typeface="Bookman Old Style" panose="02050604050505020204" pitchFamily="18" charset="0"/>
              </a:rPr>
              <a:t>наблюдения за ростом и развитием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репчатого лука;</a:t>
            </a:r>
          </a:p>
          <a:p>
            <a:pPr marL="457200" indent="-457200" algn="just">
              <a:buAutoNum type="arabicPeriod"/>
            </a:pPr>
            <a:r>
              <a:rPr lang="ru-RU" sz="2400" cap="none" dirty="0" smtClean="0">
                <a:latin typeface="Bookman Old Style" panose="02050604050505020204" pitchFamily="18" charset="0"/>
              </a:rPr>
              <a:t>Сравнить полученные данные.</a:t>
            </a:r>
          </a:p>
          <a:p>
            <a:pPr marL="0" indent="441325" algn="just">
              <a:buNone/>
            </a:pPr>
            <a:r>
              <a:rPr lang="ru-RU" sz="2400" b="1" cap="none" dirty="0" smtClean="0">
                <a:latin typeface="Bookman Old Style" panose="02050604050505020204" pitchFamily="18" charset="0"/>
              </a:rPr>
              <a:t>Предметом исследования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: репчатый лук.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03132"/>
            <a:ext cx="10363826" cy="4388068"/>
          </a:xfrm>
        </p:spPr>
        <p:txBody>
          <a:bodyPr/>
          <a:lstStyle/>
          <a:p>
            <a:pPr marL="0" indent="361950">
              <a:buNone/>
            </a:pPr>
            <a:r>
              <a:rPr lang="ru-RU" sz="2400" b="1" cap="none" dirty="0" smtClean="0">
                <a:latin typeface="Bookman Old Style" panose="02050604050505020204" pitchFamily="18" charset="0"/>
              </a:rPr>
              <a:t>Методы исследования:</a:t>
            </a:r>
          </a:p>
          <a:p>
            <a:pPr marL="0" indent="361950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1. Изучение литературы;</a:t>
            </a:r>
          </a:p>
          <a:p>
            <a:pPr marL="0" indent="361950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2.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Наблюдени</a:t>
            </a:r>
            <a:r>
              <a:rPr lang="ru-RU" sz="2400" cap="none" dirty="0">
                <a:latin typeface="Bookman Old Style" panose="02050604050505020204" pitchFamily="18" charset="0"/>
              </a:rPr>
              <a:t>е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;</a:t>
            </a:r>
            <a:endParaRPr lang="ru-RU" sz="2400" cap="none" dirty="0" smtClean="0">
              <a:latin typeface="Bookman Old Style" panose="02050604050505020204" pitchFamily="18" charset="0"/>
            </a:endParaRPr>
          </a:p>
          <a:p>
            <a:pPr marL="0" indent="361950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3. Анализ полученных данных;</a:t>
            </a:r>
          </a:p>
          <a:p>
            <a:pPr marL="0" indent="361950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4. Обобщение</a:t>
            </a:r>
            <a:r>
              <a:rPr lang="ru-RU" sz="2400" dirty="0" smtClean="0">
                <a:latin typeface="Bookman Old Style" panose="02050604050505020204" pitchFamily="18" charset="0"/>
              </a:rPr>
              <a:t>.</a:t>
            </a:r>
            <a:endParaRPr lang="ru-RU" sz="2400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s://peredachka78.ru/d/3040696h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61" y="1042112"/>
            <a:ext cx="4933019" cy="49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09448"/>
            <a:ext cx="10363826" cy="5407573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Лук известен человеку давно. Родиной его считается средняя Азия и Афганистан. Лук репчатый выращивали в древней Греции, Египте, Индии. </a:t>
            </a:r>
            <a:endParaRPr lang="ru-RU" sz="2400" cap="none" dirty="0" smtClean="0">
              <a:latin typeface="Bookman Old Style" panose="02050604050505020204" pitchFamily="18" charset="0"/>
            </a:endParaRPr>
          </a:p>
          <a:p>
            <a:pPr marL="0" indent="361950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Гиппократ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, знаменитый врач древности, применял лук при лечении больных. </a:t>
            </a:r>
            <a:endParaRPr lang="ru-RU" sz="2400" cap="none" dirty="0" smtClean="0">
              <a:latin typeface="Bookman Old Style" panose="02050604050505020204" pitchFamily="18" charset="0"/>
            </a:endParaRPr>
          </a:p>
          <a:p>
            <a:pPr marL="0" indent="361950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Лук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обязательно должны были употреблять римские легионеры. Считалось, что пища, приготовленная с большим количеством лука, придает воинам храбрость, энергию и силу. Цветами лука украшали отличившихся в боях героев.</a:t>
            </a:r>
          </a:p>
          <a:p>
            <a:pPr marL="0" indent="361950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Простые люди во Франции, Испании, Португалии в 10-12 веках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употребляли лук </a:t>
            </a:r>
            <a:r>
              <a:rPr lang="ru-RU" sz="2400" cap="none" dirty="0">
                <a:latin typeface="Bookman Old Style" panose="02050604050505020204" pitchFamily="18" charset="0"/>
              </a:rPr>
              <a:t>в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пищу каждый день и большой любовью пользуются сейчас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луковые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супы.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3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56746"/>
            <a:ext cx="10363826" cy="5034454"/>
          </a:xfrm>
        </p:spPr>
        <p:txBody>
          <a:bodyPr>
            <a:noAutofit/>
          </a:bodyPr>
          <a:lstStyle/>
          <a:p>
            <a:pPr marL="0" indent="228600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В </a:t>
            </a:r>
            <a:r>
              <a:rPr lang="ru-RU" sz="2400" cap="none" dirty="0">
                <a:latin typeface="Bookman Old Style" panose="02050604050505020204" pitchFamily="18" charset="0"/>
              </a:rPr>
              <a:t>Р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оссии лук появился в 17 веке, в основном его ели бедные люди, но известно, что он издавна высоко ценился не только как овощ, но и как целебное средство. Так что не зря сказано: «лук - от семи недуг». </a:t>
            </a:r>
            <a:endParaRPr lang="ru-RU" sz="2400" cap="none" dirty="0" smtClean="0">
              <a:latin typeface="Bookman Old Style" panose="02050604050505020204" pitchFamily="18" charset="0"/>
            </a:endParaRPr>
          </a:p>
          <a:p>
            <a:pPr marL="0" indent="228600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Сегодня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лук, пожалуй, столь же популярен, как и не одну сотню лет назад. Лук даёт зеленое перо. Для заготовок на зиму в России обычно используют лук-репку, который выращивается из лука-севка. Важно для получения хорошего урожая правильно подобрать сорт. Различают сладкие, полусладкие и острые сорта лука.</a:t>
            </a:r>
          </a:p>
          <a:p>
            <a:pPr marL="0" indent="228600">
              <a:buNone/>
            </a:pPr>
            <a:r>
              <a:rPr lang="ru-RU" sz="2400" cap="none" dirty="0">
                <a:latin typeface="Bookman Old Style" panose="02050604050505020204" pitchFamily="18" charset="0"/>
              </a:rPr>
              <a:t>В Древней Руси лук считался универсальным средством, предохраняющим и излечивающим от всех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болезней.</a:t>
            </a:r>
            <a:endParaRPr lang="ru-RU" sz="2400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35572"/>
            <a:ext cx="10363826" cy="4955627"/>
          </a:xfrm>
        </p:spPr>
        <p:txBody>
          <a:bodyPr/>
          <a:lstStyle/>
          <a:p>
            <a:pPr marL="0" indent="361950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Для эксперимента мне понадобилось:</a:t>
            </a:r>
          </a:p>
          <a:p>
            <a:pPr marL="0" indent="361950">
              <a:buNone/>
            </a:pPr>
            <a:r>
              <a:rPr lang="ru-RU" sz="2400" cap="none" dirty="0">
                <a:latin typeface="Bookman Old Style" panose="02050604050505020204" pitchFamily="18" charset="0"/>
              </a:rPr>
              <a:t>1.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6 </a:t>
            </a:r>
            <a:r>
              <a:rPr lang="ru-RU" sz="2400" cap="none" dirty="0">
                <a:latin typeface="Bookman Old Style" panose="02050604050505020204" pitchFamily="18" charset="0"/>
              </a:rPr>
              <a:t>пластиковых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стаканчиков</a:t>
            </a:r>
            <a:endParaRPr lang="ru-RU" sz="2400" cap="none" dirty="0">
              <a:latin typeface="Bookman Old Style" panose="02050604050505020204" pitchFamily="18" charset="0"/>
            </a:endParaRPr>
          </a:p>
          <a:p>
            <a:pPr marL="0" indent="361950">
              <a:buNone/>
            </a:pPr>
            <a:r>
              <a:rPr lang="ru-RU" sz="2400" cap="none" dirty="0">
                <a:latin typeface="Bookman Old Style" panose="02050604050505020204" pitchFamily="18" charset="0"/>
              </a:rPr>
              <a:t>2. Луковицы</a:t>
            </a:r>
          </a:p>
          <a:p>
            <a:pPr marL="0" indent="361950">
              <a:buNone/>
            </a:pPr>
            <a:r>
              <a:rPr lang="ru-RU" sz="2400" cap="none" dirty="0">
                <a:latin typeface="Bookman Old Style" panose="02050604050505020204" pitchFamily="18" charset="0"/>
              </a:rPr>
              <a:t>3. Земля</a:t>
            </a:r>
          </a:p>
          <a:p>
            <a:pPr marL="0" indent="361950">
              <a:buNone/>
            </a:pPr>
            <a:r>
              <a:rPr lang="ru-RU" sz="2400" cap="none" dirty="0">
                <a:latin typeface="Bookman Old Style" panose="02050604050505020204" pitchFamily="18" charset="0"/>
              </a:rPr>
              <a:t>4. Лейка для </a:t>
            </a:r>
            <a:r>
              <a:rPr lang="ru-RU" sz="2400" cap="none" dirty="0" smtClean="0">
                <a:latin typeface="Bookman Old Style" panose="02050604050505020204" pitchFamily="18" charset="0"/>
              </a:rPr>
              <a:t>цветов</a:t>
            </a:r>
          </a:p>
          <a:p>
            <a:pPr marL="0" indent="361950">
              <a:buNone/>
            </a:pPr>
            <a:r>
              <a:rPr lang="ru-RU" sz="2400" cap="none" dirty="0" smtClean="0">
                <a:latin typeface="Bookman Old Style" panose="02050604050505020204" pitchFamily="18" charset="0"/>
              </a:rPr>
              <a:t>5. Таблички</a:t>
            </a:r>
            <a:endParaRPr lang="ru-RU" sz="2400" cap="none" dirty="0">
              <a:latin typeface="Bookman Old Style" panose="02050604050505020204" pitchFamily="18" charset="0"/>
            </a:endParaRPr>
          </a:p>
          <a:p>
            <a:pPr marL="0" indent="361950">
              <a:buNone/>
            </a:pPr>
            <a:endParaRPr lang="ru-RU" sz="2400" cap="none" dirty="0" smtClean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6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atin typeface="Bookman Old Style" panose="02050604050505020204" pitchFamily="18" charset="0"/>
              </a:rPr>
              <a:t>28 октября посадил лук</a:t>
            </a:r>
            <a:endParaRPr lang="ru-RU" cap="none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179" y="2065283"/>
            <a:ext cx="1023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90" y="2065283"/>
            <a:ext cx="111462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В стаканчики установил таблички с обозначающими знаками, посадил лук. Один стаканчик из каждой группы я буду поливать водой, второй нет.</a:t>
            </a:r>
          </a:p>
          <a:p>
            <a:endParaRPr lang="ru-RU" sz="2400" dirty="0" smtClean="0">
              <a:latin typeface="Bookman Old Style" panose="02050604050505020204" pitchFamily="18" charset="0"/>
            </a:endParaRPr>
          </a:p>
          <a:p>
            <a:r>
              <a:rPr lang="ru-RU" sz="2400" dirty="0" smtClean="0">
                <a:latin typeface="Bookman Old Style" panose="02050604050505020204" pitchFamily="18" charset="0"/>
              </a:rPr>
              <a:t>2 стаканчика поставил в холодное темное место 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2 стаканчика поставил в темное место при комнатной температуре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2 стаканчика поставил на подоконник ближе к </a:t>
            </a:r>
            <a:r>
              <a:rPr lang="ru-RU" sz="2400" dirty="0" smtClean="0">
                <a:latin typeface="Bookman Old Style" panose="02050604050505020204" pitchFamily="18" charset="0"/>
              </a:rPr>
              <a:t>солнечному свету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8506" r="4074" b="34023"/>
          <a:stretch/>
        </p:blipFill>
        <p:spPr>
          <a:xfrm>
            <a:off x="8591" y="618517"/>
            <a:ext cx="12183409" cy="57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947" y="0"/>
            <a:ext cx="10364451" cy="1596177"/>
          </a:xfrm>
        </p:spPr>
        <p:txBody>
          <a:bodyPr/>
          <a:lstStyle/>
          <a:p>
            <a:r>
              <a:rPr lang="ru-RU" cap="none" dirty="0" smtClean="0">
                <a:latin typeface="Bookman Old Style" panose="02050604050505020204" pitchFamily="18" charset="0"/>
              </a:rPr>
              <a:t>6 ноября я увидел первые изменения</a:t>
            </a:r>
            <a:endParaRPr lang="ru-RU" cap="none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25058" r="12073" b="31954"/>
          <a:stretch/>
        </p:blipFill>
        <p:spPr>
          <a:xfrm>
            <a:off x="124530" y="1261242"/>
            <a:ext cx="8057773" cy="2948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95" y="3578773"/>
            <a:ext cx="4724318" cy="3137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061" y="4209394"/>
            <a:ext cx="7120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В стаканчике который стоял на подоконнике и его </a:t>
            </a:r>
            <a:r>
              <a:rPr lang="ru-RU" sz="2400" dirty="0" smtClean="0">
                <a:latin typeface="Bookman Old Style" panose="02050604050505020204" pitchFamily="18" charset="0"/>
              </a:rPr>
              <a:t>поливал, </a:t>
            </a:r>
            <a:r>
              <a:rPr lang="ru-RU" sz="2400" dirty="0" smtClean="0">
                <a:latin typeface="Bookman Old Style" panose="02050604050505020204" pitchFamily="18" charset="0"/>
              </a:rPr>
              <a:t>появились первые ростки.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В остальных </a:t>
            </a:r>
            <a:r>
              <a:rPr lang="ru-RU" sz="2400" dirty="0" smtClean="0">
                <a:latin typeface="Bookman Old Style" panose="02050604050505020204" pitchFamily="18" charset="0"/>
              </a:rPr>
              <a:t>стаканчиках </a:t>
            </a:r>
            <a:r>
              <a:rPr lang="ru-RU" sz="2400" dirty="0" smtClean="0">
                <a:latin typeface="Bookman Old Style" panose="02050604050505020204" pitchFamily="18" charset="0"/>
              </a:rPr>
              <a:t>ростков не </a:t>
            </a:r>
            <a:r>
              <a:rPr lang="ru-RU" sz="2400" dirty="0" smtClean="0">
                <a:latin typeface="Bookman Old Style" panose="02050604050505020204" pitchFamily="18" charset="0"/>
              </a:rPr>
              <a:t>было. В </a:t>
            </a:r>
            <a:r>
              <a:rPr lang="ru-RU" sz="2400" dirty="0" smtClean="0">
                <a:latin typeface="Bookman Old Style" panose="02050604050505020204" pitchFamily="18" charset="0"/>
              </a:rPr>
              <a:t>стаканчике который стоял в темном месте с поливом, появилась белая плесень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141</TotalTime>
  <Words>742</Words>
  <Application>Microsoft Office PowerPoint</Application>
  <PresentationFormat>Широкоэкранный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Tw Cen MT</vt:lpstr>
      <vt:lpstr>Капля</vt:lpstr>
      <vt:lpstr>Влияние внешних факторов на рост и развитие репчатого лука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28 октября посадил лук</vt:lpstr>
      <vt:lpstr>Презентация PowerPoint</vt:lpstr>
      <vt:lpstr>6 ноября я увидел первые изменения</vt:lpstr>
      <vt:lpstr>11 ноября</vt:lpstr>
      <vt:lpstr>17 ноября </vt:lpstr>
      <vt:lpstr>20 ноября</vt:lpstr>
      <vt:lpstr>28 ноября</vt:lpstr>
      <vt:lpstr>Презентация PowerPoint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внешних факторов на рост и развитие репчатого лука</dc:title>
  <dc:creator>Пользователь Windows</dc:creator>
  <cp:lastModifiedBy>Александр Клепиков</cp:lastModifiedBy>
  <cp:revision>25</cp:revision>
  <dcterms:created xsi:type="dcterms:W3CDTF">2019-12-16T14:54:35Z</dcterms:created>
  <dcterms:modified xsi:type="dcterms:W3CDTF">2019-12-16T17:24:26Z</dcterms:modified>
</cp:coreProperties>
</file>