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1" r:id="rId4"/>
    <p:sldId id="280" r:id="rId5"/>
    <p:sldId id="274" r:id="rId6"/>
    <p:sldId id="275" r:id="rId7"/>
    <p:sldId id="257" r:id="rId8"/>
    <p:sldId id="282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3" r:id="rId21"/>
    <p:sldId id="269" r:id="rId22"/>
    <p:sldId id="270" r:id="rId23"/>
    <p:sldId id="271" r:id="rId24"/>
    <p:sldId id="272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71" d="100"/>
          <a:sy n="71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59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387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007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71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7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6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1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444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19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20BAE-736B-428A-833D-F6A46C9EBD7B}" type="datetimeFigureOut">
              <a:rPr lang="ru-RU" smtClean="0"/>
              <a:t>27.09.2020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7F743-BD0F-45BD-8896-A78F56F617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72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2951" y="-1613152"/>
            <a:ext cx="10668000" cy="2387600"/>
          </a:xfrm>
        </p:spPr>
        <p:txBody>
          <a:bodyPr>
            <a:normAutofit/>
          </a:bodyPr>
          <a:lstStyle/>
          <a:p>
            <a:pPr algn="l"/>
            <a:r>
              <a:rPr lang="ru-RU" sz="4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на урок математики.</a:t>
            </a:r>
            <a:endParaRPr lang="ru-RU" sz="4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59" y="956127"/>
            <a:ext cx="8577942" cy="5507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846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1-22.userapi.com/1cAP7YMJjzInaIfS5QPT-qqvELlA6DG70N6XiQ/P_OSBuuRfq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2" b="16482"/>
          <a:stretch/>
        </p:blipFill>
        <p:spPr bwMode="auto">
          <a:xfrm>
            <a:off x="1006124" y="391885"/>
            <a:ext cx="9516733" cy="14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6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288"/>
          <a:stretch/>
        </p:blipFill>
        <p:spPr>
          <a:xfrm>
            <a:off x="863146" y="841829"/>
            <a:ext cx="10696716" cy="51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93" y="682397"/>
            <a:ext cx="101727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4501" b="38813"/>
          <a:stretch/>
        </p:blipFill>
        <p:spPr>
          <a:xfrm>
            <a:off x="1289277" y="1016000"/>
            <a:ext cx="9965508" cy="473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4162" b="37760"/>
          <a:stretch/>
        </p:blipFill>
        <p:spPr>
          <a:xfrm>
            <a:off x="1115105" y="711199"/>
            <a:ext cx="10488361" cy="523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5673" b="37760"/>
          <a:stretch/>
        </p:blipFill>
        <p:spPr>
          <a:xfrm>
            <a:off x="1158648" y="3106056"/>
            <a:ext cx="10488361" cy="30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799" y="21358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раздать</a:t>
            </a:r>
            <a:b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разложить</a:t>
            </a:r>
            <a:b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3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разделить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22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1-97.userapi.com/Vao3hJrLFxpSbcptI9cfbZ7F9IKZvCqv54GzrA/fZGUvFbujW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9" t="4278" r="15923" b="13649"/>
          <a:stretch/>
        </p:blipFill>
        <p:spPr bwMode="auto">
          <a:xfrm>
            <a:off x="1355106" y="711201"/>
            <a:ext cx="9864437" cy="516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22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1-19.userapi.com/uBn77kRUr17QW9MsaYMgpz1_N9gcQjq30V1EdA/v__cL1puL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3"/>
          <a:stretch/>
        </p:blipFill>
        <p:spPr bwMode="auto">
          <a:xfrm>
            <a:off x="2231118" y="0"/>
            <a:ext cx="7566025" cy="536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3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1-19.userapi.com/uBn77kRUr17QW9MsaYMgpz1_N9gcQjq30V1EdA/v__cL1puLv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3"/>
          <a:stretch/>
        </p:blipFill>
        <p:spPr bwMode="auto">
          <a:xfrm>
            <a:off x="2231118" y="0"/>
            <a:ext cx="7566025" cy="536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7543" y="5704114"/>
            <a:ext cx="508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2 = 4 (д.)</a:t>
            </a:r>
            <a:endParaRPr lang="ru-RU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329" y="7633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зале 6 рядов кресел. В каждом ряду по 9 кресел. С помощью какого выражения можно вычислить, сколько всего кресел?</a:t>
            </a:r>
          </a:p>
          <a:p>
            <a:pPr marL="0" indent="0" fontAlgn="ctr">
              <a:buNone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Укажите правильный вариант ответа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</a:p>
          <a:p>
            <a:pPr font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−6</a:t>
            </a:r>
          </a:p>
          <a:p>
            <a:pPr font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9+6</a:t>
            </a:r>
          </a:p>
          <a:p>
            <a:pPr font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9:6</a:t>
            </a:r>
          </a:p>
          <a:p>
            <a:pPr font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9⋅6</a:t>
            </a:r>
          </a:p>
          <a:p>
            <a:pPr marL="0" indent="0">
              <a:buNone/>
            </a:pPr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1-19.userapi.com/ey-ZmEx9rs1l8pijzpAGJohSHnWGxyZnswC88g/Ak3J1Bfb--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04" y="1200603"/>
            <a:ext cx="10749786" cy="45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0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1-27.userapi.com/X-AAZUmSmwUVBLXNCsYvnkzYm5pxmh9wvCpg4Q/3Ch55MdZ-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5215" r="10503" b="14491"/>
          <a:stretch/>
        </p:blipFill>
        <p:spPr bwMode="auto">
          <a:xfrm>
            <a:off x="1341415" y="725714"/>
            <a:ext cx="9195956" cy="526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14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1-17.userapi.com/fTtDFHyq1tix8AT9B7zOxDE2ma8w_QB38Y5M7A/sTk8vrNblS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99" y="275771"/>
            <a:ext cx="9166263" cy="59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29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13" y="1524000"/>
            <a:ext cx="9475554" cy="41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8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1-27.userapi.com/dPrBgeyUznzwU5CUtu1rHP3mlBQgP7tjSMzgFQ/z_m2Ax6Mcq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32" y="1507218"/>
            <a:ext cx="10518003" cy="46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0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1-19.userapi.com/ey-ZmEx9rs1l8pijzpAGJohSHnWGxyZnswC88g/Ak3J1Bfb--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04" y="1200603"/>
            <a:ext cx="10749786" cy="45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00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74812"/>
            <a:ext cx="10717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апельсинов раздали детям по 3 штуки каждому. Сколько детей получили апельсины?</a:t>
            </a:r>
            <a:endParaRPr lang="ru-RU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969" y="2473295"/>
            <a:ext cx="1195668" cy="1036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0151" y="2497653"/>
            <a:ext cx="1195668" cy="1036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1534" y="2093709"/>
            <a:ext cx="1195668" cy="1036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4333" y="2448754"/>
            <a:ext cx="1195668" cy="1036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9215" y="4462444"/>
            <a:ext cx="1195668" cy="10362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8018" y="4470884"/>
            <a:ext cx="1195668" cy="10362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6821" y="4479324"/>
            <a:ext cx="1195668" cy="10362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6849" y="2093709"/>
            <a:ext cx="1195668" cy="10362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2164" y="2093709"/>
            <a:ext cx="1195668" cy="103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74812"/>
            <a:ext cx="10717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апельсинов раздали детям по 3 штуки каждому. Сколько детей получили апельсины?</a:t>
            </a:r>
            <a:endParaRPr lang="ru-RU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109" y="1333186"/>
            <a:ext cx="1195668" cy="1036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0894" y="1375376"/>
            <a:ext cx="1195668" cy="1036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1534" y="1381015"/>
            <a:ext cx="1195668" cy="1036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819" y="1313703"/>
            <a:ext cx="1195668" cy="1036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157" y="1181213"/>
            <a:ext cx="1195668" cy="10362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2489" y="1266150"/>
            <a:ext cx="1195668" cy="10362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2595" y="1252030"/>
            <a:ext cx="1195668" cy="10362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6459" y="1326477"/>
            <a:ext cx="1195668" cy="10362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1" l="0" r="94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6353" y="1277711"/>
            <a:ext cx="1195668" cy="1036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9170" y="3052482"/>
            <a:ext cx="5002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3 = 3 (р.)</a:t>
            </a:r>
            <a:endParaRPr lang="ru-RU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5434" y="34644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классе сидело 5 учеников. Потом пришло ещё несколько. С помощью какого действия можно узнать сколько учеников пришло, если сейчас в классе сидит 35 учеников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правильный вариант ответа</a:t>
            </a:r>
            <a:r>
              <a:rPr lang="ru-RU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Вычесть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из 35</a:t>
            </a:r>
          </a:p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Прибавить 5 к 35</a:t>
            </a:r>
          </a:p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Умножить 5 на 35</a:t>
            </a:r>
          </a:p>
          <a:p>
            <a:pPr marL="0" indent="0">
              <a:buNone/>
            </a:pPr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6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Маме 32 года, дедушка старше мамы на 30 лет, а бабушка на 3 года моложе дедушки. Сколько лет бабушке?</a:t>
            </a:r>
            <a:endParaRPr lang="ru-RU" sz="36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828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 произведения, заменяя умножение сложением одинаковых слагаемых.</a:t>
            </a:r>
            <a:endParaRPr lang="ru-RU" sz="36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9*2</a:t>
            </a:r>
          </a:p>
          <a:p>
            <a:pPr marL="0" indent="0">
              <a:buNone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2*3</a:t>
            </a:r>
          </a:p>
          <a:p>
            <a:pPr marL="0" indent="0">
              <a:buNone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0*4</a:t>
            </a:r>
          </a:p>
          <a:p>
            <a:pPr marL="0" indent="0">
              <a:buNone/>
            </a:pP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1*5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9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286" y="1714953"/>
            <a:ext cx="10515600" cy="1325563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увеличь в 2 раза</a:t>
            </a: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увеличь на 2 раза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2.infourok.ru/uploads/ex/0bec/0002a3fb-96468559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166" y="0"/>
            <a:ext cx="8668806" cy="6501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22057" y="943428"/>
            <a:ext cx="4659086" cy="667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5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кретный смысл действия делен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894" y="242887"/>
            <a:ext cx="10564906" cy="59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2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20.userapi.com/io2fGeoob4BybNY5qXcUvxRXZJdMc1JJsQfSWQ/q7OOgXNSy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44" y="340631"/>
            <a:ext cx="7145111" cy="596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1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175</Words>
  <Application>Microsoft Office PowerPoint</Application>
  <PresentationFormat>Широкоэкранный</PresentationFormat>
  <Paragraphs>28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Добро пожаловать на урок математики.</vt:lpstr>
      <vt:lpstr>Презентация PowerPoint</vt:lpstr>
      <vt:lpstr>Презентация PowerPoint</vt:lpstr>
      <vt:lpstr>Презентация PowerPoint</vt:lpstr>
      <vt:lpstr>Вычисли произведения, заменяя умножение сложением одинаковых слагаемых.</vt:lpstr>
      <vt:lpstr>6 увеличь в 2 раза  6 увеличь на 2 раза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раздать  разложить  разделить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на урок математики.</dc:title>
  <dc:creator>Пользователь Windows</dc:creator>
  <cp:lastModifiedBy>Пользователь Windows</cp:lastModifiedBy>
  <cp:revision>14</cp:revision>
  <dcterms:created xsi:type="dcterms:W3CDTF">2020-04-26T17:58:19Z</dcterms:created>
  <dcterms:modified xsi:type="dcterms:W3CDTF">2020-09-27T13:46:30Z</dcterms:modified>
</cp:coreProperties>
</file>