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F8871-7DF1-4B6E-90B1-459A0A5EB22D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9B56-7DAC-43BC-992C-3511717FC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9B56-7DAC-43BC-992C-3511717FC0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9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8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52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3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9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4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9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2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6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5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3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2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0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9EC3E7-6C24-42B4-8587-DE9994E13457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71BDA8-38DC-43E3-8997-654FF3A4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5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82;&#1072;&#1090;&#1100;&#1082;&#1072;\Desktop\&#1059;&#1056;&#1054;&#1050;&#1048;%202019-2020\&#1054;&#1089;&#1085;&#1086;&#1074;&#1099;%20&#1060;&#1080;&#1085;&#1072;&#1085;&#1089;&#1086;&#1074;&#1086;&#1081;%20&#1075;&#1088;&#1072;&#1084;&#1084;&#1086;&#1090;&#1085;&#1086;&#1089;&#1090;&#1080;\5%20&#1082;&#1083;&#1072;&#1089;&#1089;&#1099;\&#1044;&#1091;&#1096;&#1077;&#1074;&#1085;&#1099;&#1081;%20&#1084;&#1091;&#1083;&#1100;&#1090;%20&#1086;%20&#1082;&#1086;&#1085;&#1082;&#1091;&#1088;&#1077;&#1085;&#1094;&#1080;&#1080;!).mp4" TargetMode="External"/><Relationship Id="rId1" Type="http://schemas.microsoft.com/office/2007/relationships/media" Target="file:///C:\Users\&#1082;&#1072;&#1090;&#1100;&#1082;&#1072;\Desktop\&#1059;&#1056;&#1054;&#1050;&#1048;%202019-2020\&#1054;&#1089;&#1085;&#1086;&#1074;&#1099;%20&#1060;&#1080;&#1085;&#1072;&#1085;&#1089;&#1086;&#1074;&#1086;&#1081;%20&#1075;&#1088;&#1072;&#1084;&#1084;&#1086;&#1090;&#1085;&#1086;&#1089;&#1090;&#1080;\5%20&#1082;&#1083;&#1072;&#1089;&#1089;&#1099;\&#1044;&#1091;&#1096;&#1077;&#1074;&#1085;&#1099;&#1081;%20&#1084;&#1091;&#1083;&#1100;&#1090;%20&#1086;%20&#1082;&#1086;&#1085;&#1082;&#1091;&#1088;&#1077;&#1085;&#1094;&#1080;&#1080;!).mp4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13" y="328614"/>
            <a:ext cx="8933741" cy="8057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тему данного урока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8110252" y="4189709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3418986" y="2976587"/>
            <a:ext cx="498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4517468" y="2989911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5760755" y="2985896"/>
            <a:ext cx="500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6881813" y="2978228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8074309" y="2982700"/>
            <a:ext cx="500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439388" y="4177732"/>
            <a:ext cx="42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516" name="TextBox 16"/>
          <p:cNvSpPr txBox="1">
            <a:spLocks noChangeArrowheads="1"/>
          </p:cNvSpPr>
          <p:nvPr/>
        </p:nvSpPr>
        <p:spPr bwMode="auto">
          <a:xfrm>
            <a:off x="4574906" y="4189709"/>
            <a:ext cx="42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17" name="TextBox 17"/>
          <p:cNvSpPr txBox="1">
            <a:spLocks noChangeArrowheads="1"/>
          </p:cNvSpPr>
          <p:nvPr/>
        </p:nvSpPr>
        <p:spPr bwMode="auto">
          <a:xfrm>
            <a:off x="5688788" y="4177732"/>
            <a:ext cx="57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18" name="TextBox 18"/>
          <p:cNvSpPr txBox="1">
            <a:spLocks noChangeArrowheads="1"/>
          </p:cNvSpPr>
          <p:nvPr/>
        </p:nvSpPr>
        <p:spPr bwMode="auto">
          <a:xfrm>
            <a:off x="6909031" y="4201020"/>
            <a:ext cx="50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Овал 21">
            <a:extLst>
              <a:ext uri="{FF2B5EF4-FFF2-40B4-BE49-F238E27FC236}"/>
            </a:extLst>
          </p:cNvPr>
          <p:cNvSpPr/>
          <p:nvPr/>
        </p:nvSpPr>
        <p:spPr>
          <a:xfrm>
            <a:off x="7950413" y="3508846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sp>
        <p:nvSpPr>
          <p:cNvPr id="21530" name="Нижний колонтитул 3"/>
          <p:cNvSpPr txBox="1">
            <a:spLocks/>
          </p:cNvSpPr>
          <p:nvPr/>
        </p:nvSpPr>
        <p:spPr bwMode="auto">
          <a:xfrm>
            <a:off x="2286000" y="6437314"/>
            <a:ext cx="6858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8934" y="5002712"/>
            <a:ext cx="10479776" cy="10978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8749" y="1412792"/>
            <a:ext cx="4456491" cy="7588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89287512036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/>
            </a:extLst>
          </p:cNvPr>
          <p:cNvSpPr/>
          <p:nvPr/>
        </p:nvSpPr>
        <p:spPr>
          <a:xfrm>
            <a:off x="3243830" y="2277032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33" name="Овал 32">
            <a:extLst>
              <a:ext uri="{FF2B5EF4-FFF2-40B4-BE49-F238E27FC236}"/>
            </a:extLst>
          </p:cNvPr>
          <p:cNvSpPr/>
          <p:nvPr/>
        </p:nvSpPr>
        <p:spPr>
          <a:xfrm>
            <a:off x="4379349" y="2286213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34" name="Овал 33">
            <a:extLst>
              <a:ext uri="{FF2B5EF4-FFF2-40B4-BE49-F238E27FC236}"/>
            </a:extLst>
          </p:cNvPr>
          <p:cNvSpPr/>
          <p:nvPr/>
        </p:nvSpPr>
        <p:spPr>
          <a:xfrm>
            <a:off x="5597122" y="2274698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35" name="Овал 34">
            <a:extLst>
              <a:ext uri="{FF2B5EF4-FFF2-40B4-BE49-F238E27FC236}"/>
            </a:extLst>
          </p:cNvPr>
          <p:cNvSpPr/>
          <p:nvPr/>
        </p:nvSpPr>
        <p:spPr>
          <a:xfrm>
            <a:off x="6773768" y="2276679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>
            <a:off x="7950414" y="2274697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37" name="Овал 36">
            <a:extLst>
              <a:ext uri="{FF2B5EF4-FFF2-40B4-BE49-F238E27FC236}"/>
            </a:extLst>
          </p:cNvPr>
          <p:cNvSpPr/>
          <p:nvPr/>
        </p:nvSpPr>
        <p:spPr>
          <a:xfrm>
            <a:off x="3258351" y="3466533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38" name="Овал 37">
            <a:extLst>
              <a:ext uri="{FF2B5EF4-FFF2-40B4-BE49-F238E27FC236}"/>
            </a:extLst>
          </p:cNvPr>
          <p:cNvSpPr/>
          <p:nvPr/>
        </p:nvSpPr>
        <p:spPr>
          <a:xfrm>
            <a:off x="4379348" y="3505630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39" name="Овал 38">
            <a:extLst>
              <a:ext uri="{FF2B5EF4-FFF2-40B4-BE49-F238E27FC236}"/>
            </a:extLst>
          </p:cNvPr>
          <p:cNvSpPr/>
          <p:nvPr/>
        </p:nvSpPr>
        <p:spPr>
          <a:xfrm>
            <a:off x="5589801" y="3511395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40" name="Овал 39">
            <a:extLst>
              <a:ext uri="{FF2B5EF4-FFF2-40B4-BE49-F238E27FC236}"/>
            </a:extLst>
          </p:cNvPr>
          <p:cNvSpPr/>
          <p:nvPr/>
        </p:nvSpPr>
        <p:spPr>
          <a:xfrm>
            <a:off x="6749985" y="3509116"/>
            <a:ext cx="819743" cy="7111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5663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82" y="453900"/>
            <a:ext cx="8557406" cy="11733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продавцы могут привлечь покупателя? </a:t>
            </a:r>
          </a:p>
        </p:txBody>
      </p:sp>
      <p:sp>
        <p:nvSpPr>
          <p:cNvPr id="30723" name="Нижний колонтитул 3"/>
          <p:cNvSpPr txBox="1">
            <a:spLocks/>
          </p:cNvSpPr>
          <p:nvPr/>
        </p:nvSpPr>
        <p:spPr bwMode="auto">
          <a:xfrm>
            <a:off x="3595688" y="6357939"/>
            <a:ext cx="6858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0100" y="1821363"/>
            <a:ext cx="3425588" cy="10372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Скидками и акциями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1564" y="2906639"/>
            <a:ext cx="3425588" cy="10372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27594" y="4041321"/>
            <a:ext cx="3425588" cy="10372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товара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32209" y="5127165"/>
            <a:ext cx="3425588" cy="100454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Лотереями и подарками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-60325"/>
            <a:ext cx="7772400" cy="1595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конкуренции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6914" y="1683137"/>
            <a:ext cx="4758757" cy="744538"/>
          </a:xfrm>
        </p:spPr>
        <p:txBody>
          <a:bodyPr/>
          <a:lstStyle/>
          <a:p>
            <a:pPr>
              <a:defRPr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Ценовая конкуренция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46914" y="2535043"/>
            <a:ext cx="3829050" cy="2740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Скидки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Бонусы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21926" y="1723318"/>
            <a:ext cx="3660775" cy="679450"/>
          </a:xfrm>
        </p:spPr>
        <p:txBody>
          <a:bodyPr/>
          <a:lstStyle/>
          <a:p>
            <a:pPr>
              <a:defRPr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Неценовая конкуренция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753651" y="2538771"/>
            <a:ext cx="3829050" cy="27400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бесплатная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4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Подумайте: </a:t>
            </a:r>
            <a:r>
              <a:rPr lang="ru-RU" dirty="0" smtClean="0"/>
              <a:t>Что </a:t>
            </a:r>
            <a:r>
              <a:rPr lang="ru-RU" dirty="0"/>
              <a:t>произойдёт с ценой, если продавец </a:t>
            </a:r>
            <a:r>
              <a:rPr lang="ru-RU" dirty="0" smtClean="0"/>
              <a:t>винограда </a:t>
            </a:r>
            <a:r>
              <a:rPr lang="ru-RU" dirty="0"/>
              <a:t>один, а покупателей много?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34" y="2402537"/>
            <a:ext cx="4946532" cy="39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222" y="301933"/>
            <a:ext cx="8077484" cy="15257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произойдет с ценой, если продавцов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арбузов будет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покупателей?</a:t>
            </a:r>
          </a:p>
        </p:txBody>
      </p:sp>
      <p:sp>
        <p:nvSpPr>
          <p:cNvPr id="33796" name="Нижний колонтитул 3"/>
          <p:cNvSpPr txBox="1">
            <a:spLocks/>
          </p:cNvSpPr>
          <p:nvPr/>
        </p:nvSpPr>
        <p:spPr bwMode="auto">
          <a:xfrm>
            <a:off x="3595688" y="6357939"/>
            <a:ext cx="6858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23952" y="2335863"/>
            <a:ext cx="5256024" cy="39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0501950"/>
              </p:ext>
            </p:extLst>
          </p:nvPr>
        </p:nvGraphicFramePr>
        <p:xfrm>
          <a:off x="913775" y="2708019"/>
          <a:ext cx="10363200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Плюсы конкуренции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Минусы конкуренции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</a:tr>
              <a:tr h="33832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8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9251" y="1437262"/>
            <a:ext cx="8689976" cy="250921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98" y="246364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синонимы у слово конкуренция?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7697" y="1925938"/>
            <a:ext cx="3703991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280" y="3081902"/>
            <a:ext cx="3672408" cy="9660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9280" y="4267768"/>
            <a:ext cx="3672408" cy="98989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9280" y="5477527"/>
            <a:ext cx="3672408" cy="10094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СОПЕРНИЧЕСТВО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02" y="2421516"/>
            <a:ext cx="4943547" cy="30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50" y="142237"/>
            <a:ext cx="7773987" cy="15954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встречается конкуренция?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9684" y="2115404"/>
            <a:ext cx="9272516" cy="448224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</a:p>
          <a:p>
            <a:pPr marL="0" indent="0"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</a:p>
          <a:p>
            <a:pPr marL="0" indent="0"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 работу </a:t>
            </a:r>
          </a:p>
          <a:p>
            <a:pPr marL="0" indent="0"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 </a:t>
            </a:r>
          </a:p>
          <a:p>
            <a:pPr marL="0" indent="0"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красоты </a:t>
            </a:r>
          </a:p>
          <a:p>
            <a:pPr marL="0" indent="0"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29" y="1516395"/>
            <a:ext cx="3555407" cy="222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031" y="1798616"/>
            <a:ext cx="2963920" cy="2922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477" y="2678118"/>
            <a:ext cx="4481033" cy="2240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76" y="3348008"/>
            <a:ext cx="3918510" cy="25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20" y="3748602"/>
            <a:ext cx="4119866" cy="236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79" y="4182533"/>
            <a:ext cx="3886993" cy="25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0562" y="1682302"/>
            <a:ext cx="8290614" cy="27805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«Конкуренция на рынке»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20167" y="383227"/>
            <a:ext cx="3488874" cy="626707"/>
          </a:xfrm>
        </p:spPr>
        <p:txBody>
          <a:bodyPr/>
          <a:lstStyle/>
          <a:p>
            <a:fld id="{320745F2-5570-4CA4-9250-FC452CB9614C}" type="datetime1"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27.09.2020</a:t>
            </a:fld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52" y="670424"/>
            <a:ext cx="7467600" cy="11856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конкуренция?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3"/>
          </p:nvPr>
        </p:nvSpPr>
        <p:spPr>
          <a:xfrm>
            <a:off x="1081585" y="2197290"/>
            <a:ext cx="10491716" cy="5322839"/>
          </a:xfrm>
        </p:spPr>
        <p:txBody>
          <a:bodyPr/>
          <a:lstStyle/>
          <a:p>
            <a:pPr>
              <a:buNone/>
              <a:defRPr/>
            </a:pPr>
            <a:r>
              <a:rPr lang="ru-RU" alt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</a:t>
            </a:r>
            <a: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altLang="ru-RU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concurrentia</a:t>
            </a:r>
            <a: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столкновение, сбегание</a:t>
            </a:r>
            <a:r>
              <a:rPr lang="ru-RU" alt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r">
              <a:buNone/>
              <a:defRPr/>
            </a:pP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соперничество между участниками рынка за получение преимуществ.</a:t>
            </a:r>
          </a:p>
          <a:p>
            <a:pPr>
              <a:defRPr/>
            </a:pP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altLang="ru-RU" sz="1800" i="1" dirty="0"/>
          </a:p>
          <a:p>
            <a:pPr>
              <a:buNone/>
              <a:defRPr/>
            </a:pPr>
            <a:endParaRPr lang="ru-RU" alt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9597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924176"/>
            <a:ext cx="3351212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774950"/>
            <a:ext cx="34210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36" y="215632"/>
            <a:ext cx="10364451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Участники рынка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5520" y="2132856"/>
            <a:ext cx="3600400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82270" y="2132856"/>
            <a:ext cx="3600400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</p:spTree>
    <p:extLst>
      <p:ext uri="{BB962C8B-B14F-4D97-AF65-F5344CB8AC3E}">
        <p14:creationId xmlns:p14="http://schemas.microsoft.com/office/powerpoint/2010/main" val="21261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113076"/>
            <a:ext cx="7773987" cy="1595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кем существует конкуренция на рынке?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23687"/>
              </p:ext>
            </p:extLst>
          </p:nvPr>
        </p:nvGraphicFramePr>
        <p:xfrm>
          <a:off x="1705965" y="2133785"/>
          <a:ext cx="9280482" cy="381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494"/>
                <a:gridCol w="3093494"/>
                <a:gridCol w="3093494"/>
              </a:tblGrid>
              <a:tr h="110369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кем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что борются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борьбы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</a:tr>
              <a:tr h="110369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продавцами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покупателей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</a:tr>
              <a:tr h="16082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покупателями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товар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покупки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16" marB="45716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09854" y="3318500"/>
            <a:ext cx="2230438" cy="936625"/>
          </a:xfrm>
          <a:prstGeom prst="rect">
            <a:avLst/>
          </a:prstGeom>
          <a:solidFill>
            <a:srgbClr val="F4D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22243" y="4509565"/>
            <a:ext cx="2447925" cy="1439862"/>
          </a:xfrm>
          <a:prstGeom prst="rect">
            <a:avLst/>
          </a:prstGeom>
          <a:solidFill>
            <a:srgbClr val="FA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10" y="3354005"/>
            <a:ext cx="2875634" cy="901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12" y="4416981"/>
            <a:ext cx="2786110" cy="1386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644" y="3354005"/>
            <a:ext cx="2877561" cy="90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028" y="4380099"/>
            <a:ext cx="2673177" cy="15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522289"/>
            <a:ext cx="7772400" cy="1595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выигрывает от снижение цен?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63750" y="4992689"/>
            <a:ext cx="7772400" cy="1597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выигрывает от повышений цен?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63552" y="2708920"/>
            <a:ext cx="2158476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6763" y="2708920"/>
            <a:ext cx="2158476" cy="13681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21729" y="2718441"/>
            <a:ext cx="2158476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р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792539" y="1778000"/>
            <a:ext cx="4535487" cy="787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792539" y="4365625"/>
            <a:ext cx="4535487" cy="787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ушевный мульт о конкуренции!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132" cy="68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2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167</TotalTime>
  <Words>223</Words>
  <Application>Microsoft Office PowerPoint</Application>
  <PresentationFormat>Широкоэкранный</PresentationFormat>
  <Paragraphs>88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Wingdings</vt:lpstr>
      <vt:lpstr>Капля</vt:lpstr>
      <vt:lpstr>Разгадайте тему данного урока</vt:lpstr>
      <vt:lpstr>Какие синонимы у слово конкуренция?</vt:lpstr>
      <vt:lpstr>Где встречается конкуренция?</vt:lpstr>
      <vt:lpstr>Тема: «Конкуренция на рынке»</vt:lpstr>
      <vt:lpstr>Что же такое конкуренция?</vt:lpstr>
      <vt:lpstr>Основные Участники рынка</vt:lpstr>
      <vt:lpstr>Между кем существует конкуренция на рынке?</vt:lpstr>
      <vt:lpstr>Кто выигрывает от снижение цен?</vt:lpstr>
      <vt:lpstr>Презентация PowerPoint</vt:lpstr>
      <vt:lpstr>Подумайте: как продавцы могут привлечь покупателя? </vt:lpstr>
      <vt:lpstr>Виды конкуренции</vt:lpstr>
      <vt:lpstr>Подумайте: Что произойдёт с ценой, если продавец винограда один, а покупателей много?</vt:lpstr>
      <vt:lpstr>Подумайте: Что произойдет с ценой, если продавцов арбузов будет больше, чем покупателей?</vt:lpstr>
      <vt:lpstr>Домашнее задание</vt:lpstr>
      <vt:lpstr>Спасибо за урок!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катька</dc:creator>
  <cp:lastModifiedBy>катька</cp:lastModifiedBy>
  <cp:revision>13</cp:revision>
  <dcterms:created xsi:type="dcterms:W3CDTF">2020-09-26T13:45:12Z</dcterms:created>
  <dcterms:modified xsi:type="dcterms:W3CDTF">2020-09-26T17:18:41Z</dcterms:modified>
</cp:coreProperties>
</file>